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0" r:id="rId4"/>
  </p:sldMasterIdLst>
  <p:notesMasterIdLst>
    <p:notesMasterId r:id="rId41"/>
  </p:notesMasterIdLst>
  <p:sldIdLst>
    <p:sldId id="256" r:id="rId5"/>
    <p:sldId id="257" r:id="rId6"/>
    <p:sldId id="258" r:id="rId7"/>
    <p:sldId id="267" r:id="rId8"/>
    <p:sldId id="266" r:id="rId9"/>
    <p:sldId id="261" r:id="rId10"/>
    <p:sldId id="262" r:id="rId11"/>
    <p:sldId id="273" r:id="rId12"/>
    <p:sldId id="268" r:id="rId13"/>
    <p:sldId id="271" r:id="rId14"/>
    <p:sldId id="272" r:id="rId15"/>
    <p:sldId id="264" r:id="rId16"/>
    <p:sldId id="294" r:id="rId17"/>
    <p:sldId id="265" r:id="rId18"/>
    <p:sldId id="274" r:id="rId19"/>
    <p:sldId id="275" r:id="rId20"/>
    <p:sldId id="292" r:id="rId21"/>
    <p:sldId id="293"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5" r:id="rId39"/>
    <p:sldId id="296"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FE14F2-9FE0-B783-10CF-121CB6B2E3A2}" v="36" dt="2019-11-20T03:45:14.111"/>
    <p1510:client id="{A758E008-3C38-4323-A5C1-D645C209DE4F}" v="2" dt="2019-11-19T22:19:28.7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3420" autoAdjust="0"/>
  </p:normalViewPr>
  <p:slideViewPr>
    <p:cSldViewPr snapToGrid="0">
      <p:cViewPr varScale="1">
        <p:scale>
          <a:sx n="62" d="100"/>
          <a:sy n="62" d="100"/>
        </p:scale>
        <p:origin x="148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ata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22.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9.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18.svg"/><Relationship Id="rId9" Type="http://schemas.openxmlformats.org/officeDocument/2006/relationships/image" Target="../media/image14.png"/></Relationships>
</file>

<file path=ppt/diagrams/_rels/drawing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5DCDED-AAB3-44CE-BA03-1A4BF3A9578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7B160D1-4155-4DE2-9639-BFAE6DF2DB7D}">
      <dgm:prSet/>
      <dgm:spPr/>
      <dgm:t>
        <a:bodyPr/>
        <a:lstStyle/>
        <a:p>
          <a:pPr>
            <a:lnSpc>
              <a:spcPct val="100000"/>
            </a:lnSpc>
          </a:pPr>
          <a:r>
            <a:rPr lang="en-US" dirty="0"/>
            <a:t>Step 1</a:t>
          </a:r>
        </a:p>
      </dgm:t>
    </dgm:pt>
    <dgm:pt modelId="{3B9DA229-2BE8-4646-A8D4-530B0C42541B}" type="parTrans" cxnId="{BA5DEAC1-0A41-42DC-B11A-8B8A5564CCE6}">
      <dgm:prSet/>
      <dgm:spPr/>
      <dgm:t>
        <a:bodyPr/>
        <a:lstStyle/>
        <a:p>
          <a:endParaRPr lang="en-US"/>
        </a:p>
      </dgm:t>
    </dgm:pt>
    <dgm:pt modelId="{D1BE68EF-A3BB-41DC-8490-5F2FD6E828F6}" type="sibTrans" cxnId="{BA5DEAC1-0A41-42DC-B11A-8B8A5564CCE6}">
      <dgm:prSet/>
      <dgm:spPr/>
      <dgm:t>
        <a:bodyPr/>
        <a:lstStyle/>
        <a:p>
          <a:endParaRPr lang="en-US"/>
        </a:p>
      </dgm:t>
    </dgm:pt>
    <dgm:pt modelId="{397B55AB-246C-431B-B987-6A264B333FED}">
      <dgm:prSet/>
      <dgm:spPr/>
      <dgm:t>
        <a:bodyPr/>
        <a:lstStyle/>
        <a:p>
          <a:pPr>
            <a:lnSpc>
              <a:spcPct val="100000"/>
            </a:lnSpc>
          </a:pPr>
          <a:r>
            <a:rPr lang="en-US" dirty="0"/>
            <a:t>Design Database Schema</a:t>
          </a:r>
        </a:p>
      </dgm:t>
    </dgm:pt>
    <dgm:pt modelId="{CBCE8435-0D13-4D39-B89A-7E86D8749A8A}" type="parTrans" cxnId="{F29E6800-A313-4193-8A98-19F941F73A70}">
      <dgm:prSet/>
      <dgm:spPr/>
      <dgm:t>
        <a:bodyPr/>
        <a:lstStyle/>
        <a:p>
          <a:endParaRPr lang="en-US"/>
        </a:p>
      </dgm:t>
    </dgm:pt>
    <dgm:pt modelId="{C3C4D5B7-35E5-4011-A277-F2737C5012C2}" type="sibTrans" cxnId="{F29E6800-A313-4193-8A98-19F941F73A70}">
      <dgm:prSet/>
      <dgm:spPr/>
      <dgm:t>
        <a:bodyPr/>
        <a:lstStyle/>
        <a:p>
          <a:endParaRPr lang="en-US"/>
        </a:p>
      </dgm:t>
    </dgm:pt>
    <dgm:pt modelId="{2E068DF6-8F68-4E46-B2E0-174FD3063578}">
      <dgm:prSet/>
      <dgm:spPr/>
      <dgm:t>
        <a:bodyPr/>
        <a:lstStyle/>
        <a:p>
          <a:pPr>
            <a:lnSpc>
              <a:spcPct val="100000"/>
            </a:lnSpc>
          </a:pPr>
          <a:r>
            <a:rPr lang="en-US"/>
            <a:t>Step 2</a:t>
          </a:r>
        </a:p>
      </dgm:t>
    </dgm:pt>
    <dgm:pt modelId="{574FFB34-B3B1-49A1-985E-33BB800DB269}" type="parTrans" cxnId="{522F831D-518C-4F9A-96AE-69501F1BB5E6}">
      <dgm:prSet/>
      <dgm:spPr/>
      <dgm:t>
        <a:bodyPr/>
        <a:lstStyle/>
        <a:p>
          <a:endParaRPr lang="en-US"/>
        </a:p>
      </dgm:t>
    </dgm:pt>
    <dgm:pt modelId="{9E8CA28B-026E-4D72-8DEB-14B552FC32AE}" type="sibTrans" cxnId="{522F831D-518C-4F9A-96AE-69501F1BB5E6}">
      <dgm:prSet/>
      <dgm:spPr/>
      <dgm:t>
        <a:bodyPr/>
        <a:lstStyle/>
        <a:p>
          <a:endParaRPr lang="en-US"/>
        </a:p>
      </dgm:t>
    </dgm:pt>
    <dgm:pt modelId="{BD536007-DCB4-4602-9E4C-B7E9A23A27C2}">
      <dgm:prSet/>
      <dgm:spPr/>
      <dgm:t>
        <a:bodyPr/>
        <a:lstStyle/>
        <a:p>
          <a:pPr>
            <a:lnSpc>
              <a:spcPct val="100000"/>
            </a:lnSpc>
          </a:pPr>
          <a:r>
            <a:rPr lang="en-US" dirty="0"/>
            <a:t>Load Database</a:t>
          </a:r>
        </a:p>
      </dgm:t>
    </dgm:pt>
    <dgm:pt modelId="{69BBC98F-FBC8-48BA-A3FB-4E3D8CD00C12}" type="parTrans" cxnId="{A018BC53-A51E-43E1-8DE0-4D7FC098BB1B}">
      <dgm:prSet/>
      <dgm:spPr/>
      <dgm:t>
        <a:bodyPr/>
        <a:lstStyle/>
        <a:p>
          <a:endParaRPr lang="en-US"/>
        </a:p>
      </dgm:t>
    </dgm:pt>
    <dgm:pt modelId="{0A67C52B-3ED0-4FCC-AA97-7D3F9293238B}" type="sibTrans" cxnId="{A018BC53-A51E-43E1-8DE0-4D7FC098BB1B}">
      <dgm:prSet/>
      <dgm:spPr/>
      <dgm:t>
        <a:bodyPr/>
        <a:lstStyle/>
        <a:p>
          <a:endParaRPr lang="en-US"/>
        </a:p>
      </dgm:t>
    </dgm:pt>
    <dgm:pt modelId="{A7544228-F051-4C14-B13C-18000B644F51}">
      <dgm:prSet/>
      <dgm:spPr/>
      <dgm:t>
        <a:bodyPr/>
        <a:lstStyle/>
        <a:p>
          <a:pPr>
            <a:lnSpc>
              <a:spcPct val="100000"/>
            </a:lnSpc>
          </a:pPr>
          <a:r>
            <a:rPr lang="en-US" dirty="0"/>
            <a:t>Step 3</a:t>
          </a:r>
        </a:p>
      </dgm:t>
    </dgm:pt>
    <dgm:pt modelId="{17E520A7-E780-47D7-831E-E8291F0ED5F6}" type="parTrans" cxnId="{83AC4D07-36C3-492F-BA98-9C7D63F6C7EA}">
      <dgm:prSet/>
      <dgm:spPr/>
      <dgm:t>
        <a:bodyPr/>
        <a:lstStyle/>
        <a:p>
          <a:endParaRPr lang="en-US"/>
        </a:p>
      </dgm:t>
    </dgm:pt>
    <dgm:pt modelId="{C0ABCA25-059A-43FF-88FA-91F118140732}" type="sibTrans" cxnId="{83AC4D07-36C3-492F-BA98-9C7D63F6C7EA}">
      <dgm:prSet/>
      <dgm:spPr/>
      <dgm:t>
        <a:bodyPr/>
        <a:lstStyle/>
        <a:p>
          <a:endParaRPr lang="en-US"/>
        </a:p>
      </dgm:t>
    </dgm:pt>
    <dgm:pt modelId="{27353BBF-439E-4E92-846B-D5D724731EB9}">
      <dgm:prSet/>
      <dgm:spPr/>
      <dgm:t>
        <a:bodyPr/>
        <a:lstStyle/>
        <a:p>
          <a:pPr>
            <a:lnSpc>
              <a:spcPct val="100000"/>
            </a:lnSpc>
          </a:pPr>
          <a:r>
            <a:rPr lang="en-US" dirty="0"/>
            <a:t>Design Various Queries</a:t>
          </a:r>
        </a:p>
      </dgm:t>
    </dgm:pt>
    <dgm:pt modelId="{DAD54E00-8998-4DA6-9922-09417624B6AB}" type="parTrans" cxnId="{267585A8-7254-4983-A8C7-9AC34106B3F1}">
      <dgm:prSet/>
      <dgm:spPr/>
      <dgm:t>
        <a:bodyPr/>
        <a:lstStyle/>
        <a:p>
          <a:endParaRPr lang="en-US"/>
        </a:p>
      </dgm:t>
    </dgm:pt>
    <dgm:pt modelId="{71E11A42-C7ED-4130-91B0-949B54E3A0F0}" type="sibTrans" cxnId="{267585A8-7254-4983-A8C7-9AC34106B3F1}">
      <dgm:prSet/>
      <dgm:spPr/>
      <dgm:t>
        <a:bodyPr/>
        <a:lstStyle/>
        <a:p>
          <a:endParaRPr lang="en-US"/>
        </a:p>
      </dgm:t>
    </dgm:pt>
    <dgm:pt modelId="{545232AA-7EBA-4217-B42A-4CB8B68BC4AC}">
      <dgm:prSet/>
      <dgm:spPr/>
      <dgm:t>
        <a:bodyPr/>
        <a:lstStyle/>
        <a:p>
          <a:pPr>
            <a:lnSpc>
              <a:spcPct val="100000"/>
            </a:lnSpc>
          </a:pPr>
          <a:r>
            <a:rPr lang="en-US" dirty="0"/>
            <a:t>Step 4</a:t>
          </a:r>
        </a:p>
      </dgm:t>
    </dgm:pt>
    <dgm:pt modelId="{B3FC97E8-8E54-46D5-9109-601D626A1F4D}" type="parTrans" cxnId="{BA4DA25E-1AC5-46FC-8E2E-2BFA096C9E75}">
      <dgm:prSet/>
      <dgm:spPr/>
      <dgm:t>
        <a:bodyPr/>
        <a:lstStyle/>
        <a:p>
          <a:endParaRPr lang="en-US"/>
        </a:p>
      </dgm:t>
    </dgm:pt>
    <dgm:pt modelId="{7126A97D-18D5-4776-9214-E291B4EAE51E}" type="sibTrans" cxnId="{BA4DA25E-1AC5-46FC-8E2E-2BFA096C9E75}">
      <dgm:prSet/>
      <dgm:spPr/>
      <dgm:t>
        <a:bodyPr/>
        <a:lstStyle/>
        <a:p>
          <a:endParaRPr lang="en-US"/>
        </a:p>
      </dgm:t>
    </dgm:pt>
    <dgm:pt modelId="{DA806817-3855-4456-A712-127B7EA8D0C6}">
      <dgm:prSet/>
      <dgm:spPr/>
      <dgm:t>
        <a:bodyPr/>
        <a:lstStyle/>
        <a:p>
          <a:pPr>
            <a:lnSpc>
              <a:spcPct val="100000"/>
            </a:lnSpc>
          </a:pPr>
          <a:r>
            <a:rPr lang="en-US"/>
            <a:t>Design Web Application</a:t>
          </a:r>
        </a:p>
      </dgm:t>
    </dgm:pt>
    <dgm:pt modelId="{B8613DCA-2989-43C9-A9A3-304B88AA5B01}" type="parTrans" cxnId="{0A5FFC32-1145-494D-908B-1A5D37474D97}">
      <dgm:prSet/>
      <dgm:spPr/>
      <dgm:t>
        <a:bodyPr/>
        <a:lstStyle/>
        <a:p>
          <a:endParaRPr lang="en-US"/>
        </a:p>
      </dgm:t>
    </dgm:pt>
    <dgm:pt modelId="{E017DFE9-0116-4B65-BBAB-E024819DB247}" type="sibTrans" cxnId="{0A5FFC32-1145-494D-908B-1A5D37474D97}">
      <dgm:prSet/>
      <dgm:spPr/>
      <dgm:t>
        <a:bodyPr/>
        <a:lstStyle/>
        <a:p>
          <a:endParaRPr lang="en-US"/>
        </a:p>
      </dgm:t>
    </dgm:pt>
    <dgm:pt modelId="{91F27BF1-8BFF-4ED0-A666-1CA675977965}">
      <dgm:prSet/>
      <dgm:spPr/>
      <dgm:t>
        <a:bodyPr/>
        <a:lstStyle/>
        <a:p>
          <a:pPr>
            <a:lnSpc>
              <a:spcPct val="100000"/>
            </a:lnSpc>
          </a:pPr>
          <a:r>
            <a:rPr lang="en-US" dirty="0"/>
            <a:t>Step 5</a:t>
          </a:r>
        </a:p>
      </dgm:t>
    </dgm:pt>
    <dgm:pt modelId="{51B42BFB-923C-40F5-A277-F9A5EC02A757}" type="parTrans" cxnId="{BBD74E2E-53C9-419F-95B6-D7E9023F9859}">
      <dgm:prSet/>
      <dgm:spPr/>
      <dgm:t>
        <a:bodyPr/>
        <a:lstStyle/>
        <a:p>
          <a:endParaRPr lang="en-US"/>
        </a:p>
      </dgm:t>
    </dgm:pt>
    <dgm:pt modelId="{FECB4342-58E2-416E-90DE-0F37706B090A}" type="sibTrans" cxnId="{BBD74E2E-53C9-419F-95B6-D7E9023F9859}">
      <dgm:prSet/>
      <dgm:spPr/>
      <dgm:t>
        <a:bodyPr/>
        <a:lstStyle/>
        <a:p>
          <a:endParaRPr lang="en-US"/>
        </a:p>
      </dgm:t>
    </dgm:pt>
    <dgm:pt modelId="{1378C872-2235-48F2-A610-8B3E47BDCDA2}">
      <dgm:prSet/>
      <dgm:spPr/>
      <dgm:t>
        <a:bodyPr/>
        <a:lstStyle/>
        <a:p>
          <a:pPr>
            <a:lnSpc>
              <a:spcPct val="100000"/>
            </a:lnSpc>
          </a:pPr>
          <a:r>
            <a:rPr lang="en-US" dirty="0"/>
            <a:t>Test, Polish, and Demo Application</a:t>
          </a:r>
        </a:p>
      </dgm:t>
    </dgm:pt>
    <dgm:pt modelId="{14600033-8766-4167-AE8D-F5A866944827}" type="parTrans" cxnId="{3F200EBD-88C4-4840-A355-CBC7190ED59A}">
      <dgm:prSet/>
      <dgm:spPr/>
      <dgm:t>
        <a:bodyPr/>
        <a:lstStyle/>
        <a:p>
          <a:endParaRPr lang="en-US"/>
        </a:p>
      </dgm:t>
    </dgm:pt>
    <dgm:pt modelId="{5F5F6CB7-3BF3-46B0-9F53-DBACCCAE1EF3}" type="sibTrans" cxnId="{3F200EBD-88C4-4840-A355-CBC7190ED59A}">
      <dgm:prSet/>
      <dgm:spPr/>
      <dgm:t>
        <a:bodyPr/>
        <a:lstStyle/>
        <a:p>
          <a:endParaRPr lang="en-US"/>
        </a:p>
      </dgm:t>
    </dgm:pt>
    <dgm:pt modelId="{344AD173-EA28-4DDD-958A-BBB4A1246CA1}">
      <dgm:prSet phldrT="[Text]"/>
      <dgm:spPr/>
      <dgm:t>
        <a:bodyPr/>
        <a:lstStyle/>
        <a:p>
          <a:pPr>
            <a:lnSpc>
              <a:spcPct val="100000"/>
            </a:lnSpc>
          </a:pPr>
          <a:r>
            <a:rPr lang="en-US" dirty="0"/>
            <a:t>Step 0</a:t>
          </a:r>
        </a:p>
      </dgm:t>
    </dgm:pt>
    <dgm:pt modelId="{B987D1D3-FC00-465C-A052-4519150D89CC}" type="parTrans" cxnId="{31DB94F2-DF0E-489C-A243-01E94F3B7FD6}">
      <dgm:prSet/>
      <dgm:spPr/>
      <dgm:t>
        <a:bodyPr/>
        <a:lstStyle/>
        <a:p>
          <a:endParaRPr lang="en-US"/>
        </a:p>
      </dgm:t>
    </dgm:pt>
    <dgm:pt modelId="{3E6A3FFB-65BE-4C9A-B6CE-D3F12811CC1C}" type="sibTrans" cxnId="{31DB94F2-DF0E-489C-A243-01E94F3B7FD6}">
      <dgm:prSet/>
      <dgm:spPr/>
      <dgm:t>
        <a:bodyPr/>
        <a:lstStyle/>
        <a:p>
          <a:endParaRPr lang="en-US"/>
        </a:p>
      </dgm:t>
    </dgm:pt>
    <dgm:pt modelId="{2484AE15-7215-406D-B6D3-E01EC622A4D3}">
      <dgm:prSet phldrT="[Text]"/>
      <dgm:spPr/>
      <dgm:t>
        <a:bodyPr/>
        <a:lstStyle/>
        <a:p>
          <a:pPr>
            <a:lnSpc>
              <a:spcPct val="100000"/>
            </a:lnSpc>
          </a:pPr>
          <a:r>
            <a:rPr lang="en-US" dirty="0"/>
            <a:t>Choose Platforms</a:t>
          </a:r>
        </a:p>
      </dgm:t>
    </dgm:pt>
    <dgm:pt modelId="{E7532D8A-B9F5-48C8-B075-85FEAE820AAC}" type="parTrans" cxnId="{9FD70C81-0286-473E-8DD4-E96C17086B65}">
      <dgm:prSet/>
      <dgm:spPr/>
      <dgm:t>
        <a:bodyPr/>
        <a:lstStyle/>
        <a:p>
          <a:endParaRPr lang="en-US"/>
        </a:p>
      </dgm:t>
    </dgm:pt>
    <dgm:pt modelId="{5961E9F1-76D0-4BF7-A41B-37599E7A479C}" type="sibTrans" cxnId="{9FD70C81-0286-473E-8DD4-E96C17086B65}">
      <dgm:prSet/>
      <dgm:spPr/>
      <dgm:t>
        <a:bodyPr/>
        <a:lstStyle/>
        <a:p>
          <a:endParaRPr lang="en-US"/>
        </a:p>
      </dgm:t>
    </dgm:pt>
    <dgm:pt modelId="{2FDB2DC1-6AFA-477E-AD62-A914D24E02C5}" type="pres">
      <dgm:prSet presAssocID="{AF5DCDED-AAB3-44CE-BA03-1A4BF3A95784}" presName="root" presStyleCnt="0">
        <dgm:presLayoutVars>
          <dgm:dir/>
          <dgm:resizeHandles val="exact"/>
        </dgm:presLayoutVars>
      </dgm:prSet>
      <dgm:spPr/>
    </dgm:pt>
    <dgm:pt modelId="{FFEDF349-49AA-4EB6-A22B-8CCFBC25611D}" type="pres">
      <dgm:prSet presAssocID="{344AD173-EA28-4DDD-958A-BBB4A1246CA1}" presName="compNode" presStyleCnt="0"/>
      <dgm:spPr/>
    </dgm:pt>
    <dgm:pt modelId="{380783EE-9F3B-4F24-A456-370C25CDD028}" type="pres">
      <dgm:prSet presAssocID="{344AD173-EA28-4DDD-958A-BBB4A1246CA1}" presName="bgRect" presStyleLbl="bgShp" presStyleIdx="0" presStyleCnt="6"/>
      <dgm:spPr/>
    </dgm:pt>
    <dgm:pt modelId="{7A4F0D3D-6DB0-423B-A3C9-EB6D09D29E6A}" type="pres">
      <dgm:prSet presAssocID="{344AD173-EA28-4DDD-958A-BBB4A1246CA1}" presName="iconRect" presStyleLbl="node1" presStyleIdx="0" presStyleCnt="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loud Computing"/>
        </a:ext>
      </dgm:extLst>
    </dgm:pt>
    <dgm:pt modelId="{CA8ED5BF-491A-4364-B5A2-CEBCE7A0E3BB}" type="pres">
      <dgm:prSet presAssocID="{344AD173-EA28-4DDD-958A-BBB4A1246CA1}" presName="spaceRect" presStyleCnt="0"/>
      <dgm:spPr/>
    </dgm:pt>
    <dgm:pt modelId="{E7BFDC57-1352-4926-9C95-03BAA982419B}" type="pres">
      <dgm:prSet presAssocID="{344AD173-EA28-4DDD-958A-BBB4A1246CA1}" presName="parTx" presStyleLbl="revTx" presStyleIdx="0" presStyleCnt="12">
        <dgm:presLayoutVars>
          <dgm:chMax val="0"/>
          <dgm:chPref val="0"/>
        </dgm:presLayoutVars>
      </dgm:prSet>
      <dgm:spPr/>
    </dgm:pt>
    <dgm:pt modelId="{E0F34F27-FE11-430D-AA9F-77D3AD48406A}" type="pres">
      <dgm:prSet presAssocID="{344AD173-EA28-4DDD-958A-BBB4A1246CA1}" presName="desTx" presStyleLbl="revTx" presStyleIdx="1" presStyleCnt="12">
        <dgm:presLayoutVars/>
      </dgm:prSet>
      <dgm:spPr/>
    </dgm:pt>
    <dgm:pt modelId="{D29E3A54-D0D7-4138-94CA-FDC28782F7B4}" type="pres">
      <dgm:prSet presAssocID="{3E6A3FFB-65BE-4C9A-B6CE-D3F12811CC1C}" presName="sibTrans" presStyleCnt="0"/>
      <dgm:spPr/>
    </dgm:pt>
    <dgm:pt modelId="{E8D36A9F-A13D-45E2-B1C0-0D743145B86E}" type="pres">
      <dgm:prSet presAssocID="{57B160D1-4155-4DE2-9639-BFAE6DF2DB7D}" presName="compNode" presStyleCnt="0"/>
      <dgm:spPr/>
    </dgm:pt>
    <dgm:pt modelId="{39851CA7-D371-47E9-B660-B78A3D045B4C}" type="pres">
      <dgm:prSet presAssocID="{57B160D1-4155-4DE2-9639-BFAE6DF2DB7D}" presName="bgRect" presStyleLbl="bgShp" presStyleIdx="1" presStyleCnt="6"/>
      <dgm:spPr/>
    </dgm:pt>
    <dgm:pt modelId="{DFCC58CB-6964-4CF3-8F59-33545ADC6E36}" type="pres">
      <dgm:prSet presAssocID="{57B160D1-4155-4DE2-9639-BFAE6DF2DB7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5D96B216-C2D3-43A6-BF96-842EE8FE15A2}" type="pres">
      <dgm:prSet presAssocID="{57B160D1-4155-4DE2-9639-BFAE6DF2DB7D}" presName="spaceRect" presStyleCnt="0"/>
      <dgm:spPr/>
    </dgm:pt>
    <dgm:pt modelId="{C53E9C91-79BF-49CF-B62A-C2E7309933F9}" type="pres">
      <dgm:prSet presAssocID="{57B160D1-4155-4DE2-9639-BFAE6DF2DB7D}" presName="parTx" presStyleLbl="revTx" presStyleIdx="2" presStyleCnt="12">
        <dgm:presLayoutVars>
          <dgm:chMax val="0"/>
          <dgm:chPref val="0"/>
        </dgm:presLayoutVars>
      </dgm:prSet>
      <dgm:spPr/>
    </dgm:pt>
    <dgm:pt modelId="{07E3AC52-988C-48D0-A7F4-68283280E430}" type="pres">
      <dgm:prSet presAssocID="{57B160D1-4155-4DE2-9639-BFAE6DF2DB7D}" presName="desTx" presStyleLbl="revTx" presStyleIdx="3" presStyleCnt="12">
        <dgm:presLayoutVars/>
      </dgm:prSet>
      <dgm:spPr/>
    </dgm:pt>
    <dgm:pt modelId="{D92ADD6F-8BFB-4B89-9AE7-EA7183BF16F0}" type="pres">
      <dgm:prSet presAssocID="{D1BE68EF-A3BB-41DC-8490-5F2FD6E828F6}" presName="sibTrans" presStyleCnt="0"/>
      <dgm:spPr/>
    </dgm:pt>
    <dgm:pt modelId="{5BDF6A94-FD78-4FE0-80BA-D4F7F537AE2D}" type="pres">
      <dgm:prSet presAssocID="{2E068DF6-8F68-4E46-B2E0-174FD3063578}" presName="compNode" presStyleCnt="0"/>
      <dgm:spPr/>
    </dgm:pt>
    <dgm:pt modelId="{82BF9882-9ABB-4DA2-BDF5-7F684ABCB402}" type="pres">
      <dgm:prSet presAssocID="{2E068DF6-8F68-4E46-B2E0-174FD3063578}" presName="bgRect" presStyleLbl="bgShp" presStyleIdx="2" presStyleCnt="6"/>
      <dgm:spPr/>
    </dgm:pt>
    <dgm:pt modelId="{13E398F4-2912-49B6-8B13-EF6E8F7A91A8}" type="pres">
      <dgm:prSet presAssocID="{2E068DF6-8F68-4E46-B2E0-174FD306357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71C001CC-9148-40C3-B75E-0BE72D5B3B79}" type="pres">
      <dgm:prSet presAssocID="{2E068DF6-8F68-4E46-B2E0-174FD3063578}" presName="spaceRect" presStyleCnt="0"/>
      <dgm:spPr/>
    </dgm:pt>
    <dgm:pt modelId="{D20CB0BA-95C5-44F1-9E24-44DE891DB6F6}" type="pres">
      <dgm:prSet presAssocID="{2E068DF6-8F68-4E46-B2E0-174FD3063578}" presName="parTx" presStyleLbl="revTx" presStyleIdx="4" presStyleCnt="12">
        <dgm:presLayoutVars>
          <dgm:chMax val="0"/>
          <dgm:chPref val="0"/>
        </dgm:presLayoutVars>
      </dgm:prSet>
      <dgm:spPr/>
    </dgm:pt>
    <dgm:pt modelId="{066E98B7-66CA-4656-BE90-9BE91846616B}" type="pres">
      <dgm:prSet presAssocID="{2E068DF6-8F68-4E46-B2E0-174FD3063578}" presName="desTx" presStyleLbl="revTx" presStyleIdx="5" presStyleCnt="12">
        <dgm:presLayoutVars/>
      </dgm:prSet>
      <dgm:spPr/>
    </dgm:pt>
    <dgm:pt modelId="{7EF4DE51-765F-4CD4-BE58-B979C9F6FFBD}" type="pres">
      <dgm:prSet presAssocID="{9E8CA28B-026E-4D72-8DEB-14B552FC32AE}" presName="sibTrans" presStyleCnt="0"/>
      <dgm:spPr/>
    </dgm:pt>
    <dgm:pt modelId="{EDFFA13A-47C3-477F-B5E8-59FB70051D6D}" type="pres">
      <dgm:prSet presAssocID="{A7544228-F051-4C14-B13C-18000B644F51}" presName="compNode" presStyleCnt="0"/>
      <dgm:spPr/>
    </dgm:pt>
    <dgm:pt modelId="{EE5D512A-5D29-44DB-A5EE-D9A5675EDB91}" type="pres">
      <dgm:prSet presAssocID="{A7544228-F051-4C14-B13C-18000B644F51}" presName="bgRect" presStyleLbl="bgShp" presStyleIdx="3" presStyleCnt="6"/>
      <dgm:spPr/>
    </dgm:pt>
    <dgm:pt modelId="{715F067C-77DC-4057-9C94-3ADE82773B44}" type="pres">
      <dgm:prSet presAssocID="{A7544228-F051-4C14-B13C-18000B644F51}"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0FDB6953-F978-48E7-9D7C-8C84A4141C2D}" type="pres">
      <dgm:prSet presAssocID="{A7544228-F051-4C14-B13C-18000B644F51}" presName="spaceRect" presStyleCnt="0"/>
      <dgm:spPr/>
    </dgm:pt>
    <dgm:pt modelId="{D34C473B-A68B-4294-8E60-CF467923D602}" type="pres">
      <dgm:prSet presAssocID="{A7544228-F051-4C14-B13C-18000B644F51}" presName="parTx" presStyleLbl="revTx" presStyleIdx="6" presStyleCnt="12">
        <dgm:presLayoutVars>
          <dgm:chMax val="0"/>
          <dgm:chPref val="0"/>
        </dgm:presLayoutVars>
      </dgm:prSet>
      <dgm:spPr/>
    </dgm:pt>
    <dgm:pt modelId="{73432482-A1D0-467A-90BC-0940DE25A219}" type="pres">
      <dgm:prSet presAssocID="{A7544228-F051-4C14-B13C-18000B644F51}" presName="desTx" presStyleLbl="revTx" presStyleIdx="7" presStyleCnt="12">
        <dgm:presLayoutVars/>
      </dgm:prSet>
      <dgm:spPr/>
    </dgm:pt>
    <dgm:pt modelId="{A1CE581F-C20E-4AC2-AE0C-ADEE67527E68}" type="pres">
      <dgm:prSet presAssocID="{C0ABCA25-059A-43FF-88FA-91F118140732}" presName="sibTrans" presStyleCnt="0"/>
      <dgm:spPr/>
    </dgm:pt>
    <dgm:pt modelId="{EF9D4BFA-5A4A-4862-B42B-205A1A657DA8}" type="pres">
      <dgm:prSet presAssocID="{545232AA-7EBA-4217-B42A-4CB8B68BC4AC}" presName="compNode" presStyleCnt="0"/>
      <dgm:spPr/>
    </dgm:pt>
    <dgm:pt modelId="{B725A39A-FA8A-4CC8-90A8-97628E2C8840}" type="pres">
      <dgm:prSet presAssocID="{545232AA-7EBA-4217-B42A-4CB8B68BC4AC}" presName="bgRect" presStyleLbl="bgShp" presStyleIdx="4" presStyleCnt="6"/>
      <dgm:spPr/>
    </dgm:pt>
    <dgm:pt modelId="{970AEA60-49AE-4D81-A951-5B38B34B9473}" type="pres">
      <dgm:prSet presAssocID="{545232AA-7EBA-4217-B42A-4CB8B68BC4A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onitor"/>
        </a:ext>
      </dgm:extLst>
    </dgm:pt>
    <dgm:pt modelId="{C78407BB-B57E-487F-BAFF-F5E25D6F252F}" type="pres">
      <dgm:prSet presAssocID="{545232AA-7EBA-4217-B42A-4CB8B68BC4AC}" presName="spaceRect" presStyleCnt="0"/>
      <dgm:spPr/>
    </dgm:pt>
    <dgm:pt modelId="{DDC3E4BB-502A-4478-8D4A-8606055459B3}" type="pres">
      <dgm:prSet presAssocID="{545232AA-7EBA-4217-B42A-4CB8B68BC4AC}" presName="parTx" presStyleLbl="revTx" presStyleIdx="8" presStyleCnt="12">
        <dgm:presLayoutVars>
          <dgm:chMax val="0"/>
          <dgm:chPref val="0"/>
        </dgm:presLayoutVars>
      </dgm:prSet>
      <dgm:spPr/>
    </dgm:pt>
    <dgm:pt modelId="{0287678C-96FD-4F39-B71D-D339C1B5301F}" type="pres">
      <dgm:prSet presAssocID="{545232AA-7EBA-4217-B42A-4CB8B68BC4AC}" presName="desTx" presStyleLbl="revTx" presStyleIdx="9" presStyleCnt="12">
        <dgm:presLayoutVars/>
      </dgm:prSet>
      <dgm:spPr/>
    </dgm:pt>
    <dgm:pt modelId="{E8DD1C0A-AC31-4AD5-9D3D-E8F9EF795CD6}" type="pres">
      <dgm:prSet presAssocID="{7126A97D-18D5-4776-9214-E291B4EAE51E}" presName="sibTrans" presStyleCnt="0"/>
      <dgm:spPr/>
    </dgm:pt>
    <dgm:pt modelId="{DA98A0AC-1C20-4091-95DE-770D9EA74E95}" type="pres">
      <dgm:prSet presAssocID="{91F27BF1-8BFF-4ED0-A666-1CA675977965}" presName="compNode" presStyleCnt="0"/>
      <dgm:spPr/>
    </dgm:pt>
    <dgm:pt modelId="{57BCCD3B-FAF1-470A-A5F9-A5DC4BFF9B7D}" type="pres">
      <dgm:prSet presAssocID="{91F27BF1-8BFF-4ED0-A666-1CA675977965}" presName="bgRect" presStyleLbl="bgShp" presStyleIdx="5" presStyleCnt="6"/>
      <dgm:spPr/>
    </dgm:pt>
    <dgm:pt modelId="{AD938769-39ED-4984-A153-B5CCD8A8561D}" type="pres">
      <dgm:prSet presAssocID="{91F27BF1-8BFF-4ED0-A666-1CA675977965}"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heckmark"/>
        </a:ext>
      </dgm:extLst>
    </dgm:pt>
    <dgm:pt modelId="{D1AD1E17-5F6F-4597-922D-64302A386E12}" type="pres">
      <dgm:prSet presAssocID="{91F27BF1-8BFF-4ED0-A666-1CA675977965}" presName="spaceRect" presStyleCnt="0"/>
      <dgm:spPr/>
    </dgm:pt>
    <dgm:pt modelId="{9B795A98-91AA-4458-A77B-8DDDAD8DA30B}" type="pres">
      <dgm:prSet presAssocID="{91F27BF1-8BFF-4ED0-A666-1CA675977965}" presName="parTx" presStyleLbl="revTx" presStyleIdx="10" presStyleCnt="12">
        <dgm:presLayoutVars>
          <dgm:chMax val="0"/>
          <dgm:chPref val="0"/>
        </dgm:presLayoutVars>
      </dgm:prSet>
      <dgm:spPr/>
    </dgm:pt>
    <dgm:pt modelId="{A5BD2104-F7D1-45D9-9956-221A1553BBE7}" type="pres">
      <dgm:prSet presAssocID="{91F27BF1-8BFF-4ED0-A666-1CA675977965}" presName="desTx" presStyleLbl="revTx" presStyleIdx="11" presStyleCnt="12">
        <dgm:presLayoutVars/>
      </dgm:prSet>
      <dgm:spPr/>
    </dgm:pt>
  </dgm:ptLst>
  <dgm:cxnLst>
    <dgm:cxn modelId="{F29E6800-A313-4193-8A98-19F941F73A70}" srcId="{57B160D1-4155-4DE2-9639-BFAE6DF2DB7D}" destId="{397B55AB-246C-431B-B987-6A264B333FED}" srcOrd="0" destOrd="0" parTransId="{CBCE8435-0D13-4D39-B89A-7E86D8749A8A}" sibTransId="{C3C4D5B7-35E5-4011-A277-F2737C5012C2}"/>
    <dgm:cxn modelId="{83AC4D07-36C3-492F-BA98-9C7D63F6C7EA}" srcId="{AF5DCDED-AAB3-44CE-BA03-1A4BF3A95784}" destId="{A7544228-F051-4C14-B13C-18000B644F51}" srcOrd="3" destOrd="0" parTransId="{17E520A7-E780-47D7-831E-E8291F0ED5F6}" sibTransId="{C0ABCA25-059A-43FF-88FA-91F118140732}"/>
    <dgm:cxn modelId="{3A026216-E1A4-4A9A-935F-93CD9E397CD5}" type="presOf" srcId="{DA806817-3855-4456-A712-127B7EA8D0C6}" destId="{0287678C-96FD-4F39-B71D-D339C1B5301F}" srcOrd="0" destOrd="0" presId="urn:microsoft.com/office/officeart/2018/2/layout/IconVerticalSolidList"/>
    <dgm:cxn modelId="{522F831D-518C-4F9A-96AE-69501F1BB5E6}" srcId="{AF5DCDED-AAB3-44CE-BA03-1A4BF3A95784}" destId="{2E068DF6-8F68-4E46-B2E0-174FD3063578}" srcOrd="2" destOrd="0" parTransId="{574FFB34-B3B1-49A1-985E-33BB800DB269}" sibTransId="{9E8CA28B-026E-4D72-8DEB-14B552FC32AE}"/>
    <dgm:cxn modelId="{D52E322B-B7D5-429B-935A-E14162989D95}" type="presOf" srcId="{344AD173-EA28-4DDD-958A-BBB4A1246CA1}" destId="{E7BFDC57-1352-4926-9C95-03BAA982419B}" srcOrd="0" destOrd="0" presId="urn:microsoft.com/office/officeart/2018/2/layout/IconVerticalSolidList"/>
    <dgm:cxn modelId="{BBD74E2E-53C9-419F-95B6-D7E9023F9859}" srcId="{AF5DCDED-AAB3-44CE-BA03-1A4BF3A95784}" destId="{91F27BF1-8BFF-4ED0-A666-1CA675977965}" srcOrd="5" destOrd="0" parTransId="{51B42BFB-923C-40F5-A277-F9A5EC02A757}" sibTransId="{FECB4342-58E2-416E-90DE-0F37706B090A}"/>
    <dgm:cxn modelId="{0A5FFC32-1145-494D-908B-1A5D37474D97}" srcId="{545232AA-7EBA-4217-B42A-4CB8B68BC4AC}" destId="{DA806817-3855-4456-A712-127B7EA8D0C6}" srcOrd="0" destOrd="0" parTransId="{B8613DCA-2989-43C9-A9A3-304B88AA5B01}" sibTransId="{E017DFE9-0116-4B65-BBAB-E024819DB247}"/>
    <dgm:cxn modelId="{B087813E-FF11-42AE-A66D-389645069DE5}" type="presOf" srcId="{1378C872-2235-48F2-A610-8B3E47BDCDA2}" destId="{A5BD2104-F7D1-45D9-9956-221A1553BBE7}" srcOrd="0" destOrd="0" presId="urn:microsoft.com/office/officeart/2018/2/layout/IconVerticalSolidList"/>
    <dgm:cxn modelId="{BA4DA25E-1AC5-46FC-8E2E-2BFA096C9E75}" srcId="{AF5DCDED-AAB3-44CE-BA03-1A4BF3A95784}" destId="{545232AA-7EBA-4217-B42A-4CB8B68BC4AC}" srcOrd="4" destOrd="0" parTransId="{B3FC97E8-8E54-46D5-9109-601D626A1F4D}" sibTransId="{7126A97D-18D5-4776-9214-E291B4EAE51E}"/>
    <dgm:cxn modelId="{EF366162-07F2-41BE-9DE6-54CFE2A4EE9B}" type="presOf" srcId="{397B55AB-246C-431B-B987-6A264B333FED}" destId="{07E3AC52-988C-48D0-A7F4-68283280E430}" srcOrd="0" destOrd="0" presId="urn:microsoft.com/office/officeart/2018/2/layout/IconVerticalSolidList"/>
    <dgm:cxn modelId="{A018BC53-A51E-43E1-8DE0-4D7FC098BB1B}" srcId="{2E068DF6-8F68-4E46-B2E0-174FD3063578}" destId="{BD536007-DCB4-4602-9E4C-B7E9A23A27C2}" srcOrd="0" destOrd="0" parTransId="{69BBC98F-FBC8-48BA-A3FB-4E3D8CD00C12}" sibTransId="{0A67C52B-3ED0-4FCC-AA97-7D3F9293238B}"/>
    <dgm:cxn modelId="{56083475-8F1A-43BC-934D-B618E126E7A2}" type="presOf" srcId="{2E068DF6-8F68-4E46-B2E0-174FD3063578}" destId="{D20CB0BA-95C5-44F1-9E24-44DE891DB6F6}" srcOrd="0" destOrd="0" presId="urn:microsoft.com/office/officeart/2018/2/layout/IconVerticalSolidList"/>
    <dgm:cxn modelId="{6B12D476-D5A4-44DD-B252-DC9F59A2E063}" type="presOf" srcId="{91F27BF1-8BFF-4ED0-A666-1CA675977965}" destId="{9B795A98-91AA-4458-A77B-8DDDAD8DA30B}" srcOrd="0" destOrd="0" presId="urn:microsoft.com/office/officeart/2018/2/layout/IconVerticalSolidList"/>
    <dgm:cxn modelId="{9FD70C81-0286-473E-8DD4-E96C17086B65}" srcId="{344AD173-EA28-4DDD-958A-BBB4A1246CA1}" destId="{2484AE15-7215-406D-B6D3-E01EC622A4D3}" srcOrd="0" destOrd="0" parTransId="{E7532D8A-B9F5-48C8-B075-85FEAE820AAC}" sibTransId="{5961E9F1-76D0-4BF7-A41B-37599E7A479C}"/>
    <dgm:cxn modelId="{25556399-0934-4BB1-A901-A5CF10BC6BB7}" type="presOf" srcId="{AF5DCDED-AAB3-44CE-BA03-1A4BF3A95784}" destId="{2FDB2DC1-6AFA-477E-AD62-A914D24E02C5}" srcOrd="0" destOrd="0" presId="urn:microsoft.com/office/officeart/2018/2/layout/IconVerticalSolidList"/>
    <dgm:cxn modelId="{66F46BA0-FA15-419D-874B-2978FADB1CE3}" type="presOf" srcId="{BD536007-DCB4-4602-9E4C-B7E9A23A27C2}" destId="{066E98B7-66CA-4656-BE90-9BE91846616B}" srcOrd="0" destOrd="0" presId="urn:microsoft.com/office/officeart/2018/2/layout/IconVerticalSolidList"/>
    <dgm:cxn modelId="{267585A8-7254-4983-A8C7-9AC34106B3F1}" srcId="{A7544228-F051-4C14-B13C-18000B644F51}" destId="{27353BBF-439E-4E92-846B-D5D724731EB9}" srcOrd="0" destOrd="0" parTransId="{DAD54E00-8998-4DA6-9922-09417624B6AB}" sibTransId="{71E11A42-C7ED-4130-91B0-949B54E3A0F0}"/>
    <dgm:cxn modelId="{9C58E5B9-ED85-4CAE-A1F3-1C34E52C6BBB}" type="presOf" srcId="{2484AE15-7215-406D-B6D3-E01EC622A4D3}" destId="{E0F34F27-FE11-430D-AA9F-77D3AD48406A}" srcOrd="0" destOrd="0" presId="urn:microsoft.com/office/officeart/2018/2/layout/IconVerticalSolidList"/>
    <dgm:cxn modelId="{3F200EBD-88C4-4840-A355-CBC7190ED59A}" srcId="{91F27BF1-8BFF-4ED0-A666-1CA675977965}" destId="{1378C872-2235-48F2-A610-8B3E47BDCDA2}" srcOrd="0" destOrd="0" parTransId="{14600033-8766-4167-AE8D-F5A866944827}" sibTransId="{5F5F6CB7-3BF3-46B0-9F53-DBACCCAE1EF3}"/>
    <dgm:cxn modelId="{BA5DEAC1-0A41-42DC-B11A-8B8A5564CCE6}" srcId="{AF5DCDED-AAB3-44CE-BA03-1A4BF3A95784}" destId="{57B160D1-4155-4DE2-9639-BFAE6DF2DB7D}" srcOrd="1" destOrd="0" parTransId="{3B9DA229-2BE8-4646-A8D4-530B0C42541B}" sibTransId="{D1BE68EF-A3BB-41DC-8490-5F2FD6E828F6}"/>
    <dgm:cxn modelId="{59C946C9-F782-4E6F-AEDA-0DFB200C4EBD}" type="presOf" srcId="{A7544228-F051-4C14-B13C-18000B644F51}" destId="{D34C473B-A68B-4294-8E60-CF467923D602}" srcOrd="0" destOrd="0" presId="urn:microsoft.com/office/officeart/2018/2/layout/IconVerticalSolidList"/>
    <dgm:cxn modelId="{211A68EA-CE14-4D59-9BCB-93D61B1F76B5}" type="presOf" srcId="{57B160D1-4155-4DE2-9639-BFAE6DF2DB7D}" destId="{C53E9C91-79BF-49CF-B62A-C2E7309933F9}" srcOrd="0" destOrd="0" presId="urn:microsoft.com/office/officeart/2018/2/layout/IconVerticalSolidList"/>
    <dgm:cxn modelId="{07DE49ED-14E3-4502-AEB7-1C74B2B49E39}" type="presOf" srcId="{545232AA-7EBA-4217-B42A-4CB8B68BC4AC}" destId="{DDC3E4BB-502A-4478-8D4A-8606055459B3}" srcOrd="0" destOrd="0" presId="urn:microsoft.com/office/officeart/2018/2/layout/IconVerticalSolidList"/>
    <dgm:cxn modelId="{31DB94F2-DF0E-489C-A243-01E94F3B7FD6}" srcId="{AF5DCDED-AAB3-44CE-BA03-1A4BF3A95784}" destId="{344AD173-EA28-4DDD-958A-BBB4A1246CA1}" srcOrd="0" destOrd="0" parTransId="{B987D1D3-FC00-465C-A052-4519150D89CC}" sibTransId="{3E6A3FFB-65BE-4C9A-B6CE-D3F12811CC1C}"/>
    <dgm:cxn modelId="{F5453EFF-FF07-4DF9-B81E-C0F766AF9F98}" type="presOf" srcId="{27353BBF-439E-4E92-846B-D5D724731EB9}" destId="{73432482-A1D0-467A-90BC-0940DE25A219}" srcOrd="0" destOrd="0" presId="urn:microsoft.com/office/officeart/2018/2/layout/IconVerticalSolidList"/>
    <dgm:cxn modelId="{9A2C0874-59E7-43E7-927C-D67B8793D16B}" type="presParOf" srcId="{2FDB2DC1-6AFA-477E-AD62-A914D24E02C5}" destId="{FFEDF349-49AA-4EB6-A22B-8CCFBC25611D}" srcOrd="0" destOrd="0" presId="urn:microsoft.com/office/officeart/2018/2/layout/IconVerticalSolidList"/>
    <dgm:cxn modelId="{85E87928-DDDB-4B81-B47C-40048093A56B}" type="presParOf" srcId="{FFEDF349-49AA-4EB6-A22B-8CCFBC25611D}" destId="{380783EE-9F3B-4F24-A456-370C25CDD028}" srcOrd="0" destOrd="0" presId="urn:microsoft.com/office/officeart/2018/2/layout/IconVerticalSolidList"/>
    <dgm:cxn modelId="{6C950AED-EDD9-455B-BEF5-5DCB0DBEC5B0}" type="presParOf" srcId="{FFEDF349-49AA-4EB6-A22B-8CCFBC25611D}" destId="{7A4F0D3D-6DB0-423B-A3C9-EB6D09D29E6A}" srcOrd="1" destOrd="0" presId="urn:microsoft.com/office/officeart/2018/2/layout/IconVerticalSolidList"/>
    <dgm:cxn modelId="{70A6A97C-AB44-4EDE-A4E5-F09EE76DFB20}" type="presParOf" srcId="{FFEDF349-49AA-4EB6-A22B-8CCFBC25611D}" destId="{CA8ED5BF-491A-4364-B5A2-CEBCE7A0E3BB}" srcOrd="2" destOrd="0" presId="urn:microsoft.com/office/officeart/2018/2/layout/IconVerticalSolidList"/>
    <dgm:cxn modelId="{7605A2AF-4329-4A74-AC91-E99E23FC165E}" type="presParOf" srcId="{FFEDF349-49AA-4EB6-A22B-8CCFBC25611D}" destId="{E7BFDC57-1352-4926-9C95-03BAA982419B}" srcOrd="3" destOrd="0" presId="urn:microsoft.com/office/officeart/2018/2/layout/IconVerticalSolidList"/>
    <dgm:cxn modelId="{AE5D1B81-75A0-49B0-ACF6-898A7524B436}" type="presParOf" srcId="{FFEDF349-49AA-4EB6-A22B-8CCFBC25611D}" destId="{E0F34F27-FE11-430D-AA9F-77D3AD48406A}" srcOrd="4" destOrd="0" presId="urn:microsoft.com/office/officeart/2018/2/layout/IconVerticalSolidList"/>
    <dgm:cxn modelId="{4875A3A4-0920-4025-A499-F6D653C081DC}" type="presParOf" srcId="{2FDB2DC1-6AFA-477E-AD62-A914D24E02C5}" destId="{D29E3A54-D0D7-4138-94CA-FDC28782F7B4}" srcOrd="1" destOrd="0" presId="urn:microsoft.com/office/officeart/2018/2/layout/IconVerticalSolidList"/>
    <dgm:cxn modelId="{13A9A939-0A90-48D8-9CFD-DA6FA593547B}" type="presParOf" srcId="{2FDB2DC1-6AFA-477E-AD62-A914D24E02C5}" destId="{E8D36A9F-A13D-45E2-B1C0-0D743145B86E}" srcOrd="2" destOrd="0" presId="urn:microsoft.com/office/officeart/2018/2/layout/IconVerticalSolidList"/>
    <dgm:cxn modelId="{F9EC1792-02DC-4294-AC67-1F7C7055415C}" type="presParOf" srcId="{E8D36A9F-A13D-45E2-B1C0-0D743145B86E}" destId="{39851CA7-D371-47E9-B660-B78A3D045B4C}" srcOrd="0" destOrd="0" presId="urn:microsoft.com/office/officeart/2018/2/layout/IconVerticalSolidList"/>
    <dgm:cxn modelId="{909DB88E-6E9D-412C-A588-69E2075E6A67}" type="presParOf" srcId="{E8D36A9F-A13D-45E2-B1C0-0D743145B86E}" destId="{DFCC58CB-6964-4CF3-8F59-33545ADC6E36}" srcOrd="1" destOrd="0" presId="urn:microsoft.com/office/officeart/2018/2/layout/IconVerticalSolidList"/>
    <dgm:cxn modelId="{97DC39D1-7ABE-47BE-B586-B6D063ECDA66}" type="presParOf" srcId="{E8D36A9F-A13D-45E2-B1C0-0D743145B86E}" destId="{5D96B216-C2D3-43A6-BF96-842EE8FE15A2}" srcOrd="2" destOrd="0" presId="urn:microsoft.com/office/officeart/2018/2/layout/IconVerticalSolidList"/>
    <dgm:cxn modelId="{10C1C7F8-B231-4A34-B421-EA473B6D6D03}" type="presParOf" srcId="{E8D36A9F-A13D-45E2-B1C0-0D743145B86E}" destId="{C53E9C91-79BF-49CF-B62A-C2E7309933F9}" srcOrd="3" destOrd="0" presId="urn:microsoft.com/office/officeart/2018/2/layout/IconVerticalSolidList"/>
    <dgm:cxn modelId="{7EBC77BB-6270-4AB3-AF75-B8F7DEB1E36E}" type="presParOf" srcId="{E8D36A9F-A13D-45E2-B1C0-0D743145B86E}" destId="{07E3AC52-988C-48D0-A7F4-68283280E430}" srcOrd="4" destOrd="0" presId="urn:microsoft.com/office/officeart/2018/2/layout/IconVerticalSolidList"/>
    <dgm:cxn modelId="{22183E36-17C5-4AFC-8F09-5779292ABE04}" type="presParOf" srcId="{2FDB2DC1-6AFA-477E-AD62-A914D24E02C5}" destId="{D92ADD6F-8BFB-4B89-9AE7-EA7183BF16F0}" srcOrd="3" destOrd="0" presId="urn:microsoft.com/office/officeart/2018/2/layout/IconVerticalSolidList"/>
    <dgm:cxn modelId="{4A9D915C-F84F-4763-B87A-FE26B12C85EB}" type="presParOf" srcId="{2FDB2DC1-6AFA-477E-AD62-A914D24E02C5}" destId="{5BDF6A94-FD78-4FE0-80BA-D4F7F537AE2D}" srcOrd="4" destOrd="0" presId="urn:microsoft.com/office/officeart/2018/2/layout/IconVerticalSolidList"/>
    <dgm:cxn modelId="{3F415707-FBCF-4614-A202-58B69FE6F0AC}" type="presParOf" srcId="{5BDF6A94-FD78-4FE0-80BA-D4F7F537AE2D}" destId="{82BF9882-9ABB-4DA2-BDF5-7F684ABCB402}" srcOrd="0" destOrd="0" presId="urn:microsoft.com/office/officeart/2018/2/layout/IconVerticalSolidList"/>
    <dgm:cxn modelId="{F68CAF7D-EF69-4B37-8424-53C9D6111D92}" type="presParOf" srcId="{5BDF6A94-FD78-4FE0-80BA-D4F7F537AE2D}" destId="{13E398F4-2912-49B6-8B13-EF6E8F7A91A8}" srcOrd="1" destOrd="0" presId="urn:microsoft.com/office/officeart/2018/2/layout/IconVerticalSolidList"/>
    <dgm:cxn modelId="{9F9AD567-F7B0-443D-874E-F40D53A9B986}" type="presParOf" srcId="{5BDF6A94-FD78-4FE0-80BA-D4F7F537AE2D}" destId="{71C001CC-9148-40C3-B75E-0BE72D5B3B79}" srcOrd="2" destOrd="0" presId="urn:microsoft.com/office/officeart/2018/2/layout/IconVerticalSolidList"/>
    <dgm:cxn modelId="{1D304E53-0401-44BB-86FA-CD14B0091FB6}" type="presParOf" srcId="{5BDF6A94-FD78-4FE0-80BA-D4F7F537AE2D}" destId="{D20CB0BA-95C5-44F1-9E24-44DE891DB6F6}" srcOrd="3" destOrd="0" presId="urn:microsoft.com/office/officeart/2018/2/layout/IconVerticalSolidList"/>
    <dgm:cxn modelId="{138C6D19-EE4C-4C6A-9369-9DE0797C6E4F}" type="presParOf" srcId="{5BDF6A94-FD78-4FE0-80BA-D4F7F537AE2D}" destId="{066E98B7-66CA-4656-BE90-9BE91846616B}" srcOrd="4" destOrd="0" presId="urn:microsoft.com/office/officeart/2018/2/layout/IconVerticalSolidList"/>
    <dgm:cxn modelId="{ADD25225-788A-41E6-8612-4B400C812986}" type="presParOf" srcId="{2FDB2DC1-6AFA-477E-AD62-A914D24E02C5}" destId="{7EF4DE51-765F-4CD4-BE58-B979C9F6FFBD}" srcOrd="5" destOrd="0" presId="urn:microsoft.com/office/officeart/2018/2/layout/IconVerticalSolidList"/>
    <dgm:cxn modelId="{E4C728E3-A15C-4289-9135-6647C0BC1972}" type="presParOf" srcId="{2FDB2DC1-6AFA-477E-AD62-A914D24E02C5}" destId="{EDFFA13A-47C3-477F-B5E8-59FB70051D6D}" srcOrd="6" destOrd="0" presId="urn:microsoft.com/office/officeart/2018/2/layout/IconVerticalSolidList"/>
    <dgm:cxn modelId="{54F34ECA-82F4-4DAB-A04B-25D334FB92EB}" type="presParOf" srcId="{EDFFA13A-47C3-477F-B5E8-59FB70051D6D}" destId="{EE5D512A-5D29-44DB-A5EE-D9A5675EDB91}" srcOrd="0" destOrd="0" presId="urn:microsoft.com/office/officeart/2018/2/layout/IconVerticalSolidList"/>
    <dgm:cxn modelId="{762A9939-BC09-4904-9A42-B23C582E3465}" type="presParOf" srcId="{EDFFA13A-47C3-477F-B5E8-59FB70051D6D}" destId="{715F067C-77DC-4057-9C94-3ADE82773B44}" srcOrd="1" destOrd="0" presId="urn:microsoft.com/office/officeart/2018/2/layout/IconVerticalSolidList"/>
    <dgm:cxn modelId="{9D431063-6AEE-4EB1-95F1-0DB70249F8B0}" type="presParOf" srcId="{EDFFA13A-47C3-477F-B5E8-59FB70051D6D}" destId="{0FDB6953-F978-48E7-9D7C-8C84A4141C2D}" srcOrd="2" destOrd="0" presId="urn:microsoft.com/office/officeart/2018/2/layout/IconVerticalSolidList"/>
    <dgm:cxn modelId="{3FF1FBFF-E0EE-403F-8A29-4B3A3233531E}" type="presParOf" srcId="{EDFFA13A-47C3-477F-B5E8-59FB70051D6D}" destId="{D34C473B-A68B-4294-8E60-CF467923D602}" srcOrd="3" destOrd="0" presId="urn:microsoft.com/office/officeart/2018/2/layout/IconVerticalSolidList"/>
    <dgm:cxn modelId="{027CD30E-E3DE-4F24-9400-9AB81395BF5E}" type="presParOf" srcId="{EDFFA13A-47C3-477F-B5E8-59FB70051D6D}" destId="{73432482-A1D0-467A-90BC-0940DE25A219}" srcOrd="4" destOrd="0" presId="urn:microsoft.com/office/officeart/2018/2/layout/IconVerticalSolidList"/>
    <dgm:cxn modelId="{A015537D-8F79-413A-89ED-F978170E9ECF}" type="presParOf" srcId="{2FDB2DC1-6AFA-477E-AD62-A914D24E02C5}" destId="{A1CE581F-C20E-4AC2-AE0C-ADEE67527E68}" srcOrd="7" destOrd="0" presId="urn:microsoft.com/office/officeart/2018/2/layout/IconVerticalSolidList"/>
    <dgm:cxn modelId="{197AF4F0-A4AA-41BD-B52B-925AD9619E20}" type="presParOf" srcId="{2FDB2DC1-6AFA-477E-AD62-A914D24E02C5}" destId="{EF9D4BFA-5A4A-4862-B42B-205A1A657DA8}" srcOrd="8" destOrd="0" presId="urn:microsoft.com/office/officeart/2018/2/layout/IconVerticalSolidList"/>
    <dgm:cxn modelId="{C19A5586-28B6-4808-B6CC-688AAA5A98D4}" type="presParOf" srcId="{EF9D4BFA-5A4A-4862-B42B-205A1A657DA8}" destId="{B725A39A-FA8A-4CC8-90A8-97628E2C8840}" srcOrd="0" destOrd="0" presId="urn:microsoft.com/office/officeart/2018/2/layout/IconVerticalSolidList"/>
    <dgm:cxn modelId="{1649A22A-778E-4D3E-97B8-85482AD00678}" type="presParOf" srcId="{EF9D4BFA-5A4A-4862-B42B-205A1A657DA8}" destId="{970AEA60-49AE-4D81-A951-5B38B34B9473}" srcOrd="1" destOrd="0" presId="urn:microsoft.com/office/officeart/2018/2/layout/IconVerticalSolidList"/>
    <dgm:cxn modelId="{A6F0041C-6B1A-44DC-9637-386AC962A1D9}" type="presParOf" srcId="{EF9D4BFA-5A4A-4862-B42B-205A1A657DA8}" destId="{C78407BB-B57E-487F-BAFF-F5E25D6F252F}" srcOrd="2" destOrd="0" presId="urn:microsoft.com/office/officeart/2018/2/layout/IconVerticalSolidList"/>
    <dgm:cxn modelId="{F430B01F-5AE6-4787-9FB7-E2417EC3D457}" type="presParOf" srcId="{EF9D4BFA-5A4A-4862-B42B-205A1A657DA8}" destId="{DDC3E4BB-502A-4478-8D4A-8606055459B3}" srcOrd="3" destOrd="0" presId="urn:microsoft.com/office/officeart/2018/2/layout/IconVerticalSolidList"/>
    <dgm:cxn modelId="{2967D8BA-EBC0-4BD0-AA54-C887CC7D6D59}" type="presParOf" srcId="{EF9D4BFA-5A4A-4862-B42B-205A1A657DA8}" destId="{0287678C-96FD-4F39-B71D-D339C1B5301F}" srcOrd="4" destOrd="0" presId="urn:microsoft.com/office/officeart/2018/2/layout/IconVerticalSolidList"/>
    <dgm:cxn modelId="{82538B8C-72B5-45EF-9F89-A5A4A1A355BC}" type="presParOf" srcId="{2FDB2DC1-6AFA-477E-AD62-A914D24E02C5}" destId="{E8DD1C0A-AC31-4AD5-9D3D-E8F9EF795CD6}" srcOrd="9" destOrd="0" presId="urn:microsoft.com/office/officeart/2018/2/layout/IconVerticalSolidList"/>
    <dgm:cxn modelId="{566EBABD-C333-4F01-A0A5-7FF8F7457BDE}" type="presParOf" srcId="{2FDB2DC1-6AFA-477E-AD62-A914D24E02C5}" destId="{DA98A0AC-1C20-4091-95DE-770D9EA74E95}" srcOrd="10" destOrd="0" presId="urn:microsoft.com/office/officeart/2018/2/layout/IconVerticalSolidList"/>
    <dgm:cxn modelId="{F9BB0AC2-01A9-47E0-9E8F-7C5E76959F7C}" type="presParOf" srcId="{DA98A0AC-1C20-4091-95DE-770D9EA74E95}" destId="{57BCCD3B-FAF1-470A-A5F9-A5DC4BFF9B7D}" srcOrd="0" destOrd="0" presId="urn:microsoft.com/office/officeart/2018/2/layout/IconVerticalSolidList"/>
    <dgm:cxn modelId="{5280503F-63EF-43E5-BF8D-A510BF80449E}" type="presParOf" srcId="{DA98A0AC-1C20-4091-95DE-770D9EA74E95}" destId="{AD938769-39ED-4984-A153-B5CCD8A8561D}" srcOrd="1" destOrd="0" presId="urn:microsoft.com/office/officeart/2018/2/layout/IconVerticalSolidList"/>
    <dgm:cxn modelId="{A1D185CB-55B4-458B-8D47-BBCE5EDFA595}" type="presParOf" srcId="{DA98A0AC-1C20-4091-95DE-770D9EA74E95}" destId="{D1AD1E17-5F6F-4597-922D-64302A386E12}" srcOrd="2" destOrd="0" presId="urn:microsoft.com/office/officeart/2018/2/layout/IconVerticalSolidList"/>
    <dgm:cxn modelId="{36FEC4D0-FA17-4AA8-B97D-0633A079D337}" type="presParOf" srcId="{DA98A0AC-1C20-4091-95DE-770D9EA74E95}" destId="{9B795A98-91AA-4458-A77B-8DDDAD8DA30B}" srcOrd="3" destOrd="0" presId="urn:microsoft.com/office/officeart/2018/2/layout/IconVerticalSolidList"/>
    <dgm:cxn modelId="{75B1FE92-21B9-4C13-94A0-6FA9560580CA}" type="presParOf" srcId="{DA98A0AC-1C20-4091-95DE-770D9EA74E95}" destId="{A5BD2104-F7D1-45D9-9956-221A1553BBE7}" srcOrd="4"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5F0411F-7B8E-4409-BDB5-FDD4BBA08A60}"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9FE4F1FF-0A5A-428B-8359-B1A4C97A6F5C}">
      <dgm:prSet/>
      <dgm:spPr/>
      <dgm:t>
        <a:bodyPr/>
        <a:lstStyle/>
        <a:p>
          <a:pPr>
            <a:lnSpc>
              <a:spcPct val="100000"/>
            </a:lnSpc>
            <a:defRPr cap="all"/>
          </a:pPr>
          <a:r>
            <a:rPr lang="en-US"/>
            <a:t>Initial Web App Developed</a:t>
          </a:r>
        </a:p>
      </dgm:t>
    </dgm:pt>
    <dgm:pt modelId="{B631C25D-359B-4D72-9D75-FBC2573CEB3F}" type="parTrans" cxnId="{FB982C48-969B-4DED-AA14-872562CBB48E}">
      <dgm:prSet/>
      <dgm:spPr/>
      <dgm:t>
        <a:bodyPr/>
        <a:lstStyle/>
        <a:p>
          <a:endParaRPr lang="en-US"/>
        </a:p>
      </dgm:t>
    </dgm:pt>
    <dgm:pt modelId="{5FFCB232-5E79-4481-AA74-1F5A823079F2}" type="sibTrans" cxnId="{FB982C48-969B-4DED-AA14-872562CBB48E}">
      <dgm:prSet/>
      <dgm:spPr/>
      <dgm:t>
        <a:bodyPr/>
        <a:lstStyle/>
        <a:p>
          <a:endParaRPr lang="en-US"/>
        </a:p>
      </dgm:t>
    </dgm:pt>
    <dgm:pt modelId="{6E4FBD74-3ECC-4F29-9929-34AFADF2E993}">
      <dgm:prSet/>
      <dgm:spPr/>
      <dgm:t>
        <a:bodyPr/>
        <a:lstStyle/>
        <a:p>
          <a:pPr>
            <a:lnSpc>
              <a:spcPct val="100000"/>
            </a:lnSpc>
            <a:defRPr cap="all"/>
          </a:pPr>
          <a:r>
            <a:rPr lang="en-US"/>
            <a:t>Group Review and Updates</a:t>
          </a:r>
        </a:p>
      </dgm:t>
    </dgm:pt>
    <dgm:pt modelId="{D2DF3721-B0DC-4F5E-8475-EAB8C340C224}" type="parTrans" cxnId="{4DB32766-FDA4-4135-B90D-46EF46A2BC37}">
      <dgm:prSet/>
      <dgm:spPr/>
      <dgm:t>
        <a:bodyPr/>
        <a:lstStyle/>
        <a:p>
          <a:endParaRPr lang="en-US"/>
        </a:p>
      </dgm:t>
    </dgm:pt>
    <dgm:pt modelId="{ED6D5DED-6E83-4107-BB58-E9EFD8A5D018}" type="sibTrans" cxnId="{4DB32766-FDA4-4135-B90D-46EF46A2BC37}">
      <dgm:prSet/>
      <dgm:spPr/>
      <dgm:t>
        <a:bodyPr/>
        <a:lstStyle/>
        <a:p>
          <a:endParaRPr lang="en-US"/>
        </a:p>
      </dgm:t>
    </dgm:pt>
    <dgm:pt modelId="{E26D6EC2-921D-4794-A1C5-FDA4CC46A960}">
      <dgm:prSet/>
      <dgm:spPr/>
      <dgm:t>
        <a:bodyPr/>
        <a:lstStyle/>
        <a:p>
          <a:pPr>
            <a:lnSpc>
              <a:spcPct val="100000"/>
            </a:lnSpc>
            <a:defRPr cap="all"/>
          </a:pPr>
          <a:r>
            <a:rPr lang="en-US"/>
            <a:t>Ready for Demo!</a:t>
          </a:r>
        </a:p>
      </dgm:t>
    </dgm:pt>
    <dgm:pt modelId="{EC47B2EA-9E18-4EAD-B5DF-711AC2B29D13}" type="parTrans" cxnId="{CAA1BFF8-CE23-465F-89AA-3FEAAC8E0F6D}">
      <dgm:prSet/>
      <dgm:spPr/>
      <dgm:t>
        <a:bodyPr/>
        <a:lstStyle/>
        <a:p>
          <a:endParaRPr lang="en-US"/>
        </a:p>
      </dgm:t>
    </dgm:pt>
    <dgm:pt modelId="{090F3CFC-509F-4A6E-A128-58B6F19D1F8E}" type="sibTrans" cxnId="{CAA1BFF8-CE23-465F-89AA-3FEAAC8E0F6D}">
      <dgm:prSet/>
      <dgm:spPr/>
      <dgm:t>
        <a:bodyPr/>
        <a:lstStyle/>
        <a:p>
          <a:endParaRPr lang="en-US"/>
        </a:p>
      </dgm:t>
    </dgm:pt>
    <dgm:pt modelId="{13DD2DC9-6970-43C6-BFE8-2FB202D7D9D1}" type="pres">
      <dgm:prSet presAssocID="{F5F0411F-7B8E-4409-BDB5-FDD4BBA08A60}" presName="root" presStyleCnt="0">
        <dgm:presLayoutVars>
          <dgm:dir/>
          <dgm:resizeHandles val="exact"/>
        </dgm:presLayoutVars>
      </dgm:prSet>
      <dgm:spPr/>
    </dgm:pt>
    <dgm:pt modelId="{A7EAC72B-1F4A-4F1B-B8BA-A95B09B16EDE}" type="pres">
      <dgm:prSet presAssocID="{9FE4F1FF-0A5A-428B-8359-B1A4C97A6F5C}" presName="compNode" presStyleCnt="0"/>
      <dgm:spPr/>
    </dgm:pt>
    <dgm:pt modelId="{FFEBB528-2145-4768-A4E5-F144E93DF965}" type="pres">
      <dgm:prSet presAssocID="{9FE4F1FF-0A5A-428B-8359-B1A4C97A6F5C}" presName="iconBgRect" presStyleLbl="bgShp" presStyleIdx="0" presStyleCnt="3"/>
      <dgm:spPr/>
    </dgm:pt>
    <dgm:pt modelId="{F2797DA1-9BB7-469A-9737-AA51A338D441}" type="pres">
      <dgm:prSet presAssocID="{9FE4F1FF-0A5A-428B-8359-B1A4C97A6F5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mart Phone"/>
        </a:ext>
      </dgm:extLst>
    </dgm:pt>
    <dgm:pt modelId="{B6DD4A3A-4F12-4A33-9352-8922AF39A092}" type="pres">
      <dgm:prSet presAssocID="{9FE4F1FF-0A5A-428B-8359-B1A4C97A6F5C}" presName="spaceRect" presStyleCnt="0"/>
      <dgm:spPr/>
    </dgm:pt>
    <dgm:pt modelId="{A30F8E4C-2B5E-443A-A48F-2B4467187E5F}" type="pres">
      <dgm:prSet presAssocID="{9FE4F1FF-0A5A-428B-8359-B1A4C97A6F5C}" presName="textRect" presStyleLbl="revTx" presStyleIdx="0" presStyleCnt="3">
        <dgm:presLayoutVars>
          <dgm:chMax val="1"/>
          <dgm:chPref val="1"/>
        </dgm:presLayoutVars>
      </dgm:prSet>
      <dgm:spPr/>
    </dgm:pt>
    <dgm:pt modelId="{023F04C7-18CA-48C2-A843-FFD98FC7110F}" type="pres">
      <dgm:prSet presAssocID="{5FFCB232-5E79-4481-AA74-1F5A823079F2}" presName="sibTrans" presStyleCnt="0"/>
      <dgm:spPr/>
    </dgm:pt>
    <dgm:pt modelId="{2A44E335-5DDD-4754-B60E-1D46F8E1C76E}" type="pres">
      <dgm:prSet presAssocID="{6E4FBD74-3ECC-4F29-9929-34AFADF2E993}" presName="compNode" presStyleCnt="0"/>
      <dgm:spPr/>
    </dgm:pt>
    <dgm:pt modelId="{C1B79B6A-56D2-4849-B575-AA2F955912AA}" type="pres">
      <dgm:prSet presAssocID="{6E4FBD74-3ECC-4F29-9929-34AFADF2E993}" presName="iconBgRect" presStyleLbl="bgShp" presStyleIdx="1" presStyleCnt="3"/>
      <dgm:spPr/>
    </dgm:pt>
    <dgm:pt modelId="{B2FA19F4-CAE0-4B16-9A68-9CCFBD32A8DA}" type="pres">
      <dgm:prSet presAssocID="{6E4FBD74-3ECC-4F29-9929-34AFADF2E99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eeting"/>
        </a:ext>
      </dgm:extLst>
    </dgm:pt>
    <dgm:pt modelId="{0ACD1D6A-33F2-494B-B613-9125A0FB50F1}" type="pres">
      <dgm:prSet presAssocID="{6E4FBD74-3ECC-4F29-9929-34AFADF2E993}" presName="spaceRect" presStyleCnt="0"/>
      <dgm:spPr/>
    </dgm:pt>
    <dgm:pt modelId="{02C90DA1-A779-4A48-9795-11235A1C590F}" type="pres">
      <dgm:prSet presAssocID="{6E4FBD74-3ECC-4F29-9929-34AFADF2E993}" presName="textRect" presStyleLbl="revTx" presStyleIdx="1" presStyleCnt="3">
        <dgm:presLayoutVars>
          <dgm:chMax val="1"/>
          <dgm:chPref val="1"/>
        </dgm:presLayoutVars>
      </dgm:prSet>
      <dgm:spPr/>
    </dgm:pt>
    <dgm:pt modelId="{29DE3906-F77D-4CE6-BFD0-0B418119CD07}" type="pres">
      <dgm:prSet presAssocID="{ED6D5DED-6E83-4107-BB58-E9EFD8A5D018}" presName="sibTrans" presStyleCnt="0"/>
      <dgm:spPr/>
    </dgm:pt>
    <dgm:pt modelId="{1548EE69-DB4D-4131-BD14-E18018728812}" type="pres">
      <dgm:prSet presAssocID="{E26D6EC2-921D-4794-A1C5-FDA4CC46A960}" presName="compNode" presStyleCnt="0"/>
      <dgm:spPr/>
    </dgm:pt>
    <dgm:pt modelId="{0A4579EF-E72E-43E1-B1C1-ADCDFD16674B}" type="pres">
      <dgm:prSet presAssocID="{E26D6EC2-921D-4794-A1C5-FDA4CC46A960}" presName="iconBgRect" presStyleLbl="bgShp" presStyleIdx="2" presStyleCnt="3"/>
      <dgm:spPr/>
    </dgm:pt>
    <dgm:pt modelId="{1810B133-0E9B-4C1D-AD40-6A28A9112C25}" type="pres">
      <dgm:prSet presAssocID="{E26D6EC2-921D-4794-A1C5-FDA4CC46A96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ower"/>
        </a:ext>
      </dgm:extLst>
    </dgm:pt>
    <dgm:pt modelId="{124922EE-1A27-481E-9F68-499216B78A36}" type="pres">
      <dgm:prSet presAssocID="{E26D6EC2-921D-4794-A1C5-FDA4CC46A960}" presName="spaceRect" presStyleCnt="0"/>
      <dgm:spPr/>
    </dgm:pt>
    <dgm:pt modelId="{14897D14-4F0F-485F-AFD6-CBF241910BC1}" type="pres">
      <dgm:prSet presAssocID="{E26D6EC2-921D-4794-A1C5-FDA4CC46A960}" presName="textRect" presStyleLbl="revTx" presStyleIdx="2" presStyleCnt="3">
        <dgm:presLayoutVars>
          <dgm:chMax val="1"/>
          <dgm:chPref val="1"/>
        </dgm:presLayoutVars>
      </dgm:prSet>
      <dgm:spPr/>
    </dgm:pt>
  </dgm:ptLst>
  <dgm:cxnLst>
    <dgm:cxn modelId="{99C4E509-0E11-4AE5-8FA4-A10EB61812CB}" type="presOf" srcId="{E26D6EC2-921D-4794-A1C5-FDA4CC46A960}" destId="{14897D14-4F0F-485F-AFD6-CBF241910BC1}" srcOrd="0" destOrd="0" presId="urn:microsoft.com/office/officeart/2018/5/layout/IconCircleLabelList"/>
    <dgm:cxn modelId="{B759C818-60A1-42DF-B531-41CE462FB9F1}" type="presOf" srcId="{F5F0411F-7B8E-4409-BDB5-FDD4BBA08A60}" destId="{13DD2DC9-6970-43C6-BFE8-2FB202D7D9D1}" srcOrd="0" destOrd="0" presId="urn:microsoft.com/office/officeart/2018/5/layout/IconCircleLabelList"/>
    <dgm:cxn modelId="{B719633D-0663-4559-8583-2B5BB1F6B39B}" type="presOf" srcId="{9FE4F1FF-0A5A-428B-8359-B1A4C97A6F5C}" destId="{A30F8E4C-2B5E-443A-A48F-2B4467187E5F}" srcOrd="0" destOrd="0" presId="urn:microsoft.com/office/officeart/2018/5/layout/IconCircleLabelList"/>
    <dgm:cxn modelId="{4DB32766-FDA4-4135-B90D-46EF46A2BC37}" srcId="{F5F0411F-7B8E-4409-BDB5-FDD4BBA08A60}" destId="{6E4FBD74-3ECC-4F29-9929-34AFADF2E993}" srcOrd="1" destOrd="0" parTransId="{D2DF3721-B0DC-4F5E-8475-EAB8C340C224}" sibTransId="{ED6D5DED-6E83-4107-BB58-E9EFD8A5D018}"/>
    <dgm:cxn modelId="{FB982C48-969B-4DED-AA14-872562CBB48E}" srcId="{F5F0411F-7B8E-4409-BDB5-FDD4BBA08A60}" destId="{9FE4F1FF-0A5A-428B-8359-B1A4C97A6F5C}" srcOrd="0" destOrd="0" parTransId="{B631C25D-359B-4D72-9D75-FBC2573CEB3F}" sibTransId="{5FFCB232-5E79-4481-AA74-1F5A823079F2}"/>
    <dgm:cxn modelId="{966077DB-593F-491F-83DB-435C4A869B8C}" type="presOf" srcId="{6E4FBD74-3ECC-4F29-9929-34AFADF2E993}" destId="{02C90DA1-A779-4A48-9795-11235A1C590F}" srcOrd="0" destOrd="0" presId="urn:microsoft.com/office/officeart/2018/5/layout/IconCircleLabelList"/>
    <dgm:cxn modelId="{CAA1BFF8-CE23-465F-89AA-3FEAAC8E0F6D}" srcId="{F5F0411F-7B8E-4409-BDB5-FDD4BBA08A60}" destId="{E26D6EC2-921D-4794-A1C5-FDA4CC46A960}" srcOrd="2" destOrd="0" parTransId="{EC47B2EA-9E18-4EAD-B5DF-711AC2B29D13}" sibTransId="{090F3CFC-509F-4A6E-A128-58B6F19D1F8E}"/>
    <dgm:cxn modelId="{EA3961C0-FA95-4A82-A0CD-02FDCFC84C1A}" type="presParOf" srcId="{13DD2DC9-6970-43C6-BFE8-2FB202D7D9D1}" destId="{A7EAC72B-1F4A-4F1B-B8BA-A95B09B16EDE}" srcOrd="0" destOrd="0" presId="urn:microsoft.com/office/officeart/2018/5/layout/IconCircleLabelList"/>
    <dgm:cxn modelId="{76FC1B38-EABE-409B-B7CD-666CF2FA4A96}" type="presParOf" srcId="{A7EAC72B-1F4A-4F1B-B8BA-A95B09B16EDE}" destId="{FFEBB528-2145-4768-A4E5-F144E93DF965}" srcOrd="0" destOrd="0" presId="urn:microsoft.com/office/officeart/2018/5/layout/IconCircleLabelList"/>
    <dgm:cxn modelId="{8D405B7E-7A43-4E49-A1A9-D0CF8452C1EE}" type="presParOf" srcId="{A7EAC72B-1F4A-4F1B-B8BA-A95B09B16EDE}" destId="{F2797DA1-9BB7-469A-9737-AA51A338D441}" srcOrd="1" destOrd="0" presId="urn:microsoft.com/office/officeart/2018/5/layout/IconCircleLabelList"/>
    <dgm:cxn modelId="{DCD3C655-20B6-4ED3-8189-C2FC2F120D30}" type="presParOf" srcId="{A7EAC72B-1F4A-4F1B-B8BA-A95B09B16EDE}" destId="{B6DD4A3A-4F12-4A33-9352-8922AF39A092}" srcOrd="2" destOrd="0" presId="urn:microsoft.com/office/officeart/2018/5/layout/IconCircleLabelList"/>
    <dgm:cxn modelId="{13D1479B-3C17-43D1-851A-6F89363485CC}" type="presParOf" srcId="{A7EAC72B-1F4A-4F1B-B8BA-A95B09B16EDE}" destId="{A30F8E4C-2B5E-443A-A48F-2B4467187E5F}" srcOrd="3" destOrd="0" presId="urn:microsoft.com/office/officeart/2018/5/layout/IconCircleLabelList"/>
    <dgm:cxn modelId="{40C024FF-7D1B-4929-B9E8-331EB7EAFF5E}" type="presParOf" srcId="{13DD2DC9-6970-43C6-BFE8-2FB202D7D9D1}" destId="{023F04C7-18CA-48C2-A843-FFD98FC7110F}" srcOrd="1" destOrd="0" presId="urn:microsoft.com/office/officeart/2018/5/layout/IconCircleLabelList"/>
    <dgm:cxn modelId="{98F54E27-0CE3-4FFE-B53E-F493C094E3A6}" type="presParOf" srcId="{13DD2DC9-6970-43C6-BFE8-2FB202D7D9D1}" destId="{2A44E335-5DDD-4754-B60E-1D46F8E1C76E}" srcOrd="2" destOrd="0" presId="urn:microsoft.com/office/officeart/2018/5/layout/IconCircleLabelList"/>
    <dgm:cxn modelId="{5A8B3C67-9921-4433-934E-3A17E3ED9493}" type="presParOf" srcId="{2A44E335-5DDD-4754-B60E-1D46F8E1C76E}" destId="{C1B79B6A-56D2-4849-B575-AA2F955912AA}" srcOrd="0" destOrd="0" presId="urn:microsoft.com/office/officeart/2018/5/layout/IconCircleLabelList"/>
    <dgm:cxn modelId="{BEC20BB7-3471-414E-A733-460CE65E958D}" type="presParOf" srcId="{2A44E335-5DDD-4754-B60E-1D46F8E1C76E}" destId="{B2FA19F4-CAE0-4B16-9A68-9CCFBD32A8DA}" srcOrd="1" destOrd="0" presId="urn:microsoft.com/office/officeart/2018/5/layout/IconCircleLabelList"/>
    <dgm:cxn modelId="{085479B4-D289-4295-B05A-5A1634C929BF}" type="presParOf" srcId="{2A44E335-5DDD-4754-B60E-1D46F8E1C76E}" destId="{0ACD1D6A-33F2-494B-B613-9125A0FB50F1}" srcOrd="2" destOrd="0" presId="urn:microsoft.com/office/officeart/2018/5/layout/IconCircleLabelList"/>
    <dgm:cxn modelId="{A0B1EEB5-2F68-4938-99C2-C44817A80D1C}" type="presParOf" srcId="{2A44E335-5DDD-4754-B60E-1D46F8E1C76E}" destId="{02C90DA1-A779-4A48-9795-11235A1C590F}" srcOrd="3" destOrd="0" presId="urn:microsoft.com/office/officeart/2018/5/layout/IconCircleLabelList"/>
    <dgm:cxn modelId="{1D465D3A-B868-4821-9D21-D80A6AAF8E0C}" type="presParOf" srcId="{13DD2DC9-6970-43C6-BFE8-2FB202D7D9D1}" destId="{29DE3906-F77D-4CE6-BFD0-0B418119CD07}" srcOrd="3" destOrd="0" presId="urn:microsoft.com/office/officeart/2018/5/layout/IconCircleLabelList"/>
    <dgm:cxn modelId="{6B430753-94D7-4F5A-A8BC-43A6B703B120}" type="presParOf" srcId="{13DD2DC9-6970-43C6-BFE8-2FB202D7D9D1}" destId="{1548EE69-DB4D-4131-BD14-E18018728812}" srcOrd="4" destOrd="0" presId="urn:microsoft.com/office/officeart/2018/5/layout/IconCircleLabelList"/>
    <dgm:cxn modelId="{A51ACA3D-0904-47BD-8ED4-9F0136760C7D}" type="presParOf" srcId="{1548EE69-DB4D-4131-BD14-E18018728812}" destId="{0A4579EF-E72E-43E1-B1C1-ADCDFD16674B}" srcOrd="0" destOrd="0" presId="urn:microsoft.com/office/officeart/2018/5/layout/IconCircleLabelList"/>
    <dgm:cxn modelId="{71CB9F90-C848-4CE4-A99F-CE78BCC73C42}" type="presParOf" srcId="{1548EE69-DB4D-4131-BD14-E18018728812}" destId="{1810B133-0E9B-4C1D-AD40-6A28A9112C25}" srcOrd="1" destOrd="0" presId="urn:microsoft.com/office/officeart/2018/5/layout/IconCircleLabelList"/>
    <dgm:cxn modelId="{9CB3236A-3BFD-4F17-BBBC-E42B021B6211}" type="presParOf" srcId="{1548EE69-DB4D-4131-BD14-E18018728812}" destId="{124922EE-1A27-481E-9F68-499216B78A36}" srcOrd="2" destOrd="0" presId="urn:microsoft.com/office/officeart/2018/5/layout/IconCircleLabelList"/>
    <dgm:cxn modelId="{C2C38FDC-999E-444D-BEE9-E5CB0C9A747B}" type="presParOf" srcId="{1548EE69-DB4D-4131-BD14-E18018728812}" destId="{14897D14-4F0F-485F-AFD6-CBF241910BC1}"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0783EE-9F3B-4F24-A456-370C25CDD028}">
      <dsp:nvSpPr>
        <dsp:cNvPr id="0" name=""/>
        <dsp:cNvSpPr/>
      </dsp:nvSpPr>
      <dsp:spPr>
        <a:xfrm>
          <a:off x="0" y="1584"/>
          <a:ext cx="6266011" cy="67536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4F0D3D-6DB0-423B-A3C9-EB6D09D29E6A}">
      <dsp:nvSpPr>
        <dsp:cNvPr id="0" name=""/>
        <dsp:cNvSpPr/>
      </dsp:nvSpPr>
      <dsp:spPr>
        <a:xfrm>
          <a:off x="204297" y="153541"/>
          <a:ext cx="371449" cy="37144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BFDC57-1352-4926-9C95-03BAA982419B}">
      <dsp:nvSpPr>
        <dsp:cNvPr id="0" name=""/>
        <dsp:cNvSpPr/>
      </dsp:nvSpPr>
      <dsp:spPr>
        <a:xfrm>
          <a:off x="780043" y="1584"/>
          <a:ext cx="2819704" cy="675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476" tIns="71476" rIns="71476" bIns="71476" numCol="1" spcCol="1270" anchor="ctr" anchorCtr="0">
          <a:noAutofit/>
        </a:bodyPr>
        <a:lstStyle/>
        <a:p>
          <a:pPr marL="0" lvl="0" indent="0" algn="l" defTabSz="844550">
            <a:lnSpc>
              <a:spcPct val="100000"/>
            </a:lnSpc>
            <a:spcBef>
              <a:spcPct val="0"/>
            </a:spcBef>
            <a:spcAft>
              <a:spcPct val="35000"/>
            </a:spcAft>
            <a:buNone/>
          </a:pPr>
          <a:r>
            <a:rPr lang="en-US" sz="1900" kern="1200" dirty="0"/>
            <a:t>Step 0</a:t>
          </a:r>
        </a:p>
      </dsp:txBody>
      <dsp:txXfrm>
        <a:off x="780043" y="1584"/>
        <a:ext cx="2819704" cy="675362"/>
      </dsp:txXfrm>
    </dsp:sp>
    <dsp:sp modelId="{E0F34F27-FE11-430D-AA9F-77D3AD48406A}">
      <dsp:nvSpPr>
        <dsp:cNvPr id="0" name=""/>
        <dsp:cNvSpPr/>
      </dsp:nvSpPr>
      <dsp:spPr>
        <a:xfrm>
          <a:off x="3599748" y="1584"/>
          <a:ext cx="2666262" cy="675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476" tIns="71476" rIns="71476" bIns="71476" numCol="1" spcCol="1270" anchor="ctr" anchorCtr="0">
          <a:noAutofit/>
        </a:bodyPr>
        <a:lstStyle/>
        <a:p>
          <a:pPr marL="0" lvl="0" indent="0" algn="l" defTabSz="800100">
            <a:lnSpc>
              <a:spcPct val="100000"/>
            </a:lnSpc>
            <a:spcBef>
              <a:spcPct val="0"/>
            </a:spcBef>
            <a:spcAft>
              <a:spcPct val="35000"/>
            </a:spcAft>
            <a:buNone/>
          </a:pPr>
          <a:r>
            <a:rPr lang="en-US" sz="1800" kern="1200" dirty="0"/>
            <a:t>Choose Platforms</a:t>
          </a:r>
        </a:p>
      </dsp:txBody>
      <dsp:txXfrm>
        <a:off x="3599748" y="1584"/>
        <a:ext cx="2666262" cy="675362"/>
      </dsp:txXfrm>
    </dsp:sp>
    <dsp:sp modelId="{39851CA7-D371-47E9-B660-B78A3D045B4C}">
      <dsp:nvSpPr>
        <dsp:cNvPr id="0" name=""/>
        <dsp:cNvSpPr/>
      </dsp:nvSpPr>
      <dsp:spPr>
        <a:xfrm>
          <a:off x="0" y="845787"/>
          <a:ext cx="6266011" cy="67536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CC58CB-6964-4CF3-8F59-33545ADC6E36}">
      <dsp:nvSpPr>
        <dsp:cNvPr id="0" name=""/>
        <dsp:cNvSpPr/>
      </dsp:nvSpPr>
      <dsp:spPr>
        <a:xfrm>
          <a:off x="204297" y="997744"/>
          <a:ext cx="371449" cy="3714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53E9C91-79BF-49CF-B62A-C2E7309933F9}">
      <dsp:nvSpPr>
        <dsp:cNvPr id="0" name=""/>
        <dsp:cNvSpPr/>
      </dsp:nvSpPr>
      <dsp:spPr>
        <a:xfrm>
          <a:off x="780043" y="845787"/>
          <a:ext cx="2819704" cy="675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476" tIns="71476" rIns="71476" bIns="71476" numCol="1" spcCol="1270" anchor="ctr" anchorCtr="0">
          <a:noAutofit/>
        </a:bodyPr>
        <a:lstStyle/>
        <a:p>
          <a:pPr marL="0" lvl="0" indent="0" algn="l" defTabSz="844550">
            <a:lnSpc>
              <a:spcPct val="100000"/>
            </a:lnSpc>
            <a:spcBef>
              <a:spcPct val="0"/>
            </a:spcBef>
            <a:spcAft>
              <a:spcPct val="35000"/>
            </a:spcAft>
            <a:buNone/>
          </a:pPr>
          <a:r>
            <a:rPr lang="en-US" sz="1900" kern="1200" dirty="0"/>
            <a:t>Step 1</a:t>
          </a:r>
        </a:p>
      </dsp:txBody>
      <dsp:txXfrm>
        <a:off x="780043" y="845787"/>
        <a:ext cx="2819704" cy="675362"/>
      </dsp:txXfrm>
    </dsp:sp>
    <dsp:sp modelId="{07E3AC52-988C-48D0-A7F4-68283280E430}">
      <dsp:nvSpPr>
        <dsp:cNvPr id="0" name=""/>
        <dsp:cNvSpPr/>
      </dsp:nvSpPr>
      <dsp:spPr>
        <a:xfrm>
          <a:off x="3599748" y="845787"/>
          <a:ext cx="2666262" cy="675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476" tIns="71476" rIns="71476" bIns="71476" numCol="1" spcCol="1270" anchor="ctr" anchorCtr="0">
          <a:noAutofit/>
        </a:bodyPr>
        <a:lstStyle/>
        <a:p>
          <a:pPr marL="0" lvl="0" indent="0" algn="l" defTabSz="800100">
            <a:lnSpc>
              <a:spcPct val="100000"/>
            </a:lnSpc>
            <a:spcBef>
              <a:spcPct val="0"/>
            </a:spcBef>
            <a:spcAft>
              <a:spcPct val="35000"/>
            </a:spcAft>
            <a:buNone/>
          </a:pPr>
          <a:r>
            <a:rPr lang="en-US" sz="1800" kern="1200" dirty="0"/>
            <a:t>Design Database Schema</a:t>
          </a:r>
        </a:p>
      </dsp:txBody>
      <dsp:txXfrm>
        <a:off x="3599748" y="845787"/>
        <a:ext cx="2666262" cy="675362"/>
      </dsp:txXfrm>
    </dsp:sp>
    <dsp:sp modelId="{82BF9882-9ABB-4DA2-BDF5-7F684ABCB402}">
      <dsp:nvSpPr>
        <dsp:cNvPr id="0" name=""/>
        <dsp:cNvSpPr/>
      </dsp:nvSpPr>
      <dsp:spPr>
        <a:xfrm>
          <a:off x="0" y="1689990"/>
          <a:ext cx="6266011" cy="67536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E398F4-2912-49B6-8B13-EF6E8F7A91A8}">
      <dsp:nvSpPr>
        <dsp:cNvPr id="0" name=""/>
        <dsp:cNvSpPr/>
      </dsp:nvSpPr>
      <dsp:spPr>
        <a:xfrm>
          <a:off x="204297" y="1841947"/>
          <a:ext cx="371449" cy="3714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20CB0BA-95C5-44F1-9E24-44DE891DB6F6}">
      <dsp:nvSpPr>
        <dsp:cNvPr id="0" name=""/>
        <dsp:cNvSpPr/>
      </dsp:nvSpPr>
      <dsp:spPr>
        <a:xfrm>
          <a:off x="780043" y="1689990"/>
          <a:ext cx="2819704" cy="675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476" tIns="71476" rIns="71476" bIns="71476" numCol="1" spcCol="1270" anchor="ctr" anchorCtr="0">
          <a:noAutofit/>
        </a:bodyPr>
        <a:lstStyle/>
        <a:p>
          <a:pPr marL="0" lvl="0" indent="0" algn="l" defTabSz="844550">
            <a:lnSpc>
              <a:spcPct val="100000"/>
            </a:lnSpc>
            <a:spcBef>
              <a:spcPct val="0"/>
            </a:spcBef>
            <a:spcAft>
              <a:spcPct val="35000"/>
            </a:spcAft>
            <a:buNone/>
          </a:pPr>
          <a:r>
            <a:rPr lang="en-US" sz="1900" kern="1200"/>
            <a:t>Step 2</a:t>
          </a:r>
        </a:p>
      </dsp:txBody>
      <dsp:txXfrm>
        <a:off x="780043" y="1689990"/>
        <a:ext cx="2819704" cy="675362"/>
      </dsp:txXfrm>
    </dsp:sp>
    <dsp:sp modelId="{066E98B7-66CA-4656-BE90-9BE91846616B}">
      <dsp:nvSpPr>
        <dsp:cNvPr id="0" name=""/>
        <dsp:cNvSpPr/>
      </dsp:nvSpPr>
      <dsp:spPr>
        <a:xfrm>
          <a:off x="3599748" y="1689990"/>
          <a:ext cx="2666262" cy="675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476" tIns="71476" rIns="71476" bIns="71476" numCol="1" spcCol="1270" anchor="ctr" anchorCtr="0">
          <a:noAutofit/>
        </a:bodyPr>
        <a:lstStyle/>
        <a:p>
          <a:pPr marL="0" lvl="0" indent="0" algn="l" defTabSz="800100">
            <a:lnSpc>
              <a:spcPct val="100000"/>
            </a:lnSpc>
            <a:spcBef>
              <a:spcPct val="0"/>
            </a:spcBef>
            <a:spcAft>
              <a:spcPct val="35000"/>
            </a:spcAft>
            <a:buNone/>
          </a:pPr>
          <a:r>
            <a:rPr lang="en-US" sz="1800" kern="1200" dirty="0"/>
            <a:t>Load Database</a:t>
          </a:r>
        </a:p>
      </dsp:txBody>
      <dsp:txXfrm>
        <a:off x="3599748" y="1689990"/>
        <a:ext cx="2666262" cy="675362"/>
      </dsp:txXfrm>
    </dsp:sp>
    <dsp:sp modelId="{EE5D512A-5D29-44DB-A5EE-D9A5675EDB91}">
      <dsp:nvSpPr>
        <dsp:cNvPr id="0" name=""/>
        <dsp:cNvSpPr/>
      </dsp:nvSpPr>
      <dsp:spPr>
        <a:xfrm>
          <a:off x="0" y="2534193"/>
          <a:ext cx="6266011" cy="675362"/>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5F067C-77DC-4057-9C94-3ADE82773B44}">
      <dsp:nvSpPr>
        <dsp:cNvPr id="0" name=""/>
        <dsp:cNvSpPr/>
      </dsp:nvSpPr>
      <dsp:spPr>
        <a:xfrm>
          <a:off x="204297" y="2686150"/>
          <a:ext cx="371449" cy="3714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34C473B-A68B-4294-8E60-CF467923D602}">
      <dsp:nvSpPr>
        <dsp:cNvPr id="0" name=""/>
        <dsp:cNvSpPr/>
      </dsp:nvSpPr>
      <dsp:spPr>
        <a:xfrm>
          <a:off x="780043" y="2534193"/>
          <a:ext cx="2819704" cy="675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476" tIns="71476" rIns="71476" bIns="71476" numCol="1" spcCol="1270" anchor="ctr" anchorCtr="0">
          <a:noAutofit/>
        </a:bodyPr>
        <a:lstStyle/>
        <a:p>
          <a:pPr marL="0" lvl="0" indent="0" algn="l" defTabSz="844550">
            <a:lnSpc>
              <a:spcPct val="100000"/>
            </a:lnSpc>
            <a:spcBef>
              <a:spcPct val="0"/>
            </a:spcBef>
            <a:spcAft>
              <a:spcPct val="35000"/>
            </a:spcAft>
            <a:buNone/>
          </a:pPr>
          <a:r>
            <a:rPr lang="en-US" sz="1900" kern="1200" dirty="0"/>
            <a:t>Step 3</a:t>
          </a:r>
        </a:p>
      </dsp:txBody>
      <dsp:txXfrm>
        <a:off x="780043" y="2534193"/>
        <a:ext cx="2819704" cy="675362"/>
      </dsp:txXfrm>
    </dsp:sp>
    <dsp:sp modelId="{73432482-A1D0-467A-90BC-0940DE25A219}">
      <dsp:nvSpPr>
        <dsp:cNvPr id="0" name=""/>
        <dsp:cNvSpPr/>
      </dsp:nvSpPr>
      <dsp:spPr>
        <a:xfrm>
          <a:off x="3599748" y="2534193"/>
          <a:ext cx="2666262" cy="675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476" tIns="71476" rIns="71476" bIns="71476" numCol="1" spcCol="1270" anchor="ctr" anchorCtr="0">
          <a:noAutofit/>
        </a:bodyPr>
        <a:lstStyle/>
        <a:p>
          <a:pPr marL="0" lvl="0" indent="0" algn="l" defTabSz="800100">
            <a:lnSpc>
              <a:spcPct val="100000"/>
            </a:lnSpc>
            <a:spcBef>
              <a:spcPct val="0"/>
            </a:spcBef>
            <a:spcAft>
              <a:spcPct val="35000"/>
            </a:spcAft>
            <a:buNone/>
          </a:pPr>
          <a:r>
            <a:rPr lang="en-US" sz="1800" kern="1200" dirty="0"/>
            <a:t>Design Various Queries</a:t>
          </a:r>
        </a:p>
      </dsp:txBody>
      <dsp:txXfrm>
        <a:off x="3599748" y="2534193"/>
        <a:ext cx="2666262" cy="675362"/>
      </dsp:txXfrm>
    </dsp:sp>
    <dsp:sp modelId="{B725A39A-FA8A-4CC8-90A8-97628E2C8840}">
      <dsp:nvSpPr>
        <dsp:cNvPr id="0" name=""/>
        <dsp:cNvSpPr/>
      </dsp:nvSpPr>
      <dsp:spPr>
        <a:xfrm>
          <a:off x="0" y="3378396"/>
          <a:ext cx="6266011" cy="675362"/>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0AEA60-49AE-4D81-A951-5B38B34B9473}">
      <dsp:nvSpPr>
        <dsp:cNvPr id="0" name=""/>
        <dsp:cNvSpPr/>
      </dsp:nvSpPr>
      <dsp:spPr>
        <a:xfrm>
          <a:off x="204297" y="3530353"/>
          <a:ext cx="371449" cy="3714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DC3E4BB-502A-4478-8D4A-8606055459B3}">
      <dsp:nvSpPr>
        <dsp:cNvPr id="0" name=""/>
        <dsp:cNvSpPr/>
      </dsp:nvSpPr>
      <dsp:spPr>
        <a:xfrm>
          <a:off x="780043" y="3378396"/>
          <a:ext cx="2819704" cy="675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476" tIns="71476" rIns="71476" bIns="71476" numCol="1" spcCol="1270" anchor="ctr" anchorCtr="0">
          <a:noAutofit/>
        </a:bodyPr>
        <a:lstStyle/>
        <a:p>
          <a:pPr marL="0" lvl="0" indent="0" algn="l" defTabSz="844550">
            <a:lnSpc>
              <a:spcPct val="100000"/>
            </a:lnSpc>
            <a:spcBef>
              <a:spcPct val="0"/>
            </a:spcBef>
            <a:spcAft>
              <a:spcPct val="35000"/>
            </a:spcAft>
            <a:buNone/>
          </a:pPr>
          <a:r>
            <a:rPr lang="en-US" sz="1900" kern="1200" dirty="0"/>
            <a:t>Step 4</a:t>
          </a:r>
        </a:p>
      </dsp:txBody>
      <dsp:txXfrm>
        <a:off x="780043" y="3378396"/>
        <a:ext cx="2819704" cy="675362"/>
      </dsp:txXfrm>
    </dsp:sp>
    <dsp:sp modelId="{0287678C-96FD-4F39-B71D-D339C1B5301F}">
      <dsp:nvSpPr>
        <dsp:cNvPr id="0" name=""/>
        <dsp:cNvSpPr/>
      </dsp:nvSpPr>
      <dsp:spPr>
        <a:xfrm>
          <a:off x="3599748" y="3378396"/>
          <a:ext cx="2666262" cy="675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476" tIns="71476" rIns="71476" bIns="71476" numCol="1" spcCol="1270" anchor="ctr" anchorCtr="0">
          <a:noAutofit/>
        </a:bodyPr>
        <a:lstStyle/>
        <a:p>
          <a:pPr marL="0" lvl="0" indent="0" algn="l" defTabSz="800100">
            <a:lnSpc>
              <a:spcPct val="100000"/>
            </a:lnSpc>
            <a:spcBef>
              <a:spcPct val="0"/>
            </a:spcBef>
            <a:spcAft>
              <a:spcPct val="35000"/>
            </a:spcAft>
            <a:buNone/>
          </a:pPr>
          <a:r>
            <a:rPr lang="en-US" sz="1800" kern="1200"/>
            <a:t>Design Web Application</a:t>
          </a:r>
        </a:p>
      </dsp:txBody>
      <dsp:txXfrm>
        <a:off x="3599748" y="3378396"/>
        <a:ext cx="2666262" cy="675362"/>
      </dsp:txXfrm>
    </dsp:sp>
    <dsp:sp modelId="{57BCCD3B-FAF1-470A-A5F9-A5DC4BFF9B7D}">
      <dsp:nvSpPr>
        <dsp:cNvPr id="0" name=""/>
        <dsp:cNvSpPr/>
      </dsp:nvSpPr>
      <dsp:spPr>
        <a:xfrm>
          <a:off x="0" y="4222599"/>
          <a:ext cx="6266011" cy="67536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938769-39ED-4984-A153-B5CCD8A8561D}">
      <dsp:nvSpPr>
        <dsp:cNvPr id="0" name=""/>
        <dsp:cNvSpPr/>
      </dsp:nvSpPr>
      <dsp:spPr>
        <a:xfrm>
          <a:off x="204297" y="4374556"/>
          <a:ext cx="371449" cy="37144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B795A98-91AA-4458-A77B-8DDDAD8DA30B}">
      <dsp:nvSpPr>
        <dsp:cNvPr id="0" name=""/>
        <dsp:cNvSpPr/>
      </dsp:nvSpPr>
      <dsp:spPr>
        <a:xfrm>
          <a:off x="780043" y="4222599"/>
          <a:ext cx="2819704" cy="675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476" tIns="71476" rIns="71476" bIns="71476" numCol="1" spcCol="1270" anchor="ctr" anchorCtr="0">
          <a:noAutofit/>
        </a:bodyPr>
        <a:lstStyle/>
        <a:p>
          <a:pPr marL="0" lvl="0" indent="0" algn="l" defTabSz="844550">
            <a:lnSpc>
              <a:spcPct val="100000"/>
            </a:lnSpc>
            <a:spcBef>
              <a:spcPct val="0"/>
            </a:spcBef>
            <a:spcAft>
              <a:spcPct val="35000"/>
            </a:spcAft>
            <a:buNone/>
          </a:pPr>
          <a:r>
            <a:rPr lang="en-US" sz="1900" kern="1200" dirty="0"/>
            <a:t>Step 5</a:t>
          </a:r>
        </a:p>
      </dsp:txBody>
      <dsp:txXfrm>
        <a:off x="780043" y="4222599"/>
        <a:ext cx="2819704" cy="675362"/>
      </dsp:txXfrm>
    </dsp:sp>
    <dsp:sp modelId="{A5BD2104-F7D1-45D9-9956-221A1553BBE7}">
      <dsp:nvSpPr>
        <dsp:cNvPr id="0" name=""/>
        <dsp:cNvSpPr/>
      </dsp:nvSpPr>
      <dsp:spPr>
        <a:xfrm>
          <a:off x="3599748" y="4222599"/>
          <a:ext cx="2666262" cy="675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476" tIns="71476" rIns="71476" bIns="71476" numCol="1" spcCol="1270" anchor="ctr" anchorCtr="0">
          <a:noAutofit/>
        </a:bodyPr>
        <a:lstStyle/>
        <a:p>
          <a:pPr marL="0" lvl="0" indent="0" algn="l" defTabSz="800100">
            <a:lnSpc>
              <a:spcPct val="100000"/>
            </a:lnSpc>
            <a:spcBef>
              <a:spcPct val="0"/>
            </a:spcBef>
            <a:spcAft>
              <a:spcPct val="35000"/>
            </a:spcAft>
            <a:buNone/>
          </a:pPr>
          <a:r>
            <a:rPr lang="en-US" sz="1800" kern="1200" dirty="0"/>
            <a:t>Test, Polish, and Demo Application</a:t>
          </a:r>
        </a:p>
      </dsp:txBody>
      <dsp:txXfrm>
        <a:off x="3599748" y="4222599"/>
        <a:ext cx="2666262" cy="6753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EBB528-2145-4768-A4E5-F144E93DF965}">
      <dsp:nvSpPr>
        <dsp:cNvPr id="0" name=""/>
        <dsp:cNvSpPr/>
      </dsp:nvSpPr>
      <dsp:spPr>
        <a:xfrm>
          <a:off x="681337" y="454618"/>
          <a:ext cx="1852875" cy="185287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797DA1-9BB7-469A-9737-AA51A338D441}">
      <dsp:nvSpPr>
        <dsp:cNvPr id="0" name=""/>
        <dsp:cNvSpPr/>
      </dsp:nvSpPr>
      <dsp:spPr>
        <a:xfrm>
          <a:off x="1076212" y="849493"/>
          <a:ext cx="1063125" cy="10631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0F8E4C-2B5E-443A-A48F-2B4467187E5F}">
      <dsp:nvSpPr>
        <dsp:cNvPr id="0" name=""/>
        <dsp:cNvSpPr/>
      </dsp:nvSpPr>
      <dsp:spPr>
        <a:xfrm>
          <a:off x="89024" y="2884618"/>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Initial Web App Developed</a:t>
          </a:r>
        </a:p>
      </dsp:txBody>
      <dsp:txXfrm>
        <a:off x="89024" y="2884618"/>
        <a:ext cx="3037500" cy="720000"/>
      </dsp:txXfrm>
    </dsp:sp>
    <dsp:sp modelId="{C1B79B6A-56D2-4849-B575-AA2F955912AA}">
      <dsp:nvSpPr>
        <dsp:cNvPr id="0" name=""/>
        <dsp:cNvSpPr/>
      </dsp:nvSpPr>
      <dsp:spPr>
        <a:xfrm>
          <a:off x="4250400" y="454618"/>
          <a:ext cx="1852875" cy="185287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FA19F4-CAE0-4B16-9A68-9CCFBD32A8DA}">
      <dsp:nvSpPr>
        <dsp:cNvPr id="0" name=""/>
        <dsp:cNvSpPr/>
      </dsp:nvSpPr>
      <dsp:spPr>
        <a:xfrm>
          <a:off x="4645275" y="849493"/>
          <a:ext cx="1063125" cy="1063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C90DA1-A779-4A48-9795-11235A1C590F}">
      <dsp:nvSpPr>
        <dsp:cNvPr id="0" name=""/>
        <dsp:cNvSpPr/>
      </dsp:nvSpPr>
      <dsp:spPr>
        <a:xfrm>
          <a:off x="3658087" y="2884618"/>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Group Review and Updates</a:t>
          </a:r>
        </a:p>
      </dsp:txBody>
      <dsp:txXfrm>
        <a:off x="3658087" y="2884618"/>
        <a:ext cx="3037500" cy="720000"/>
      </dsp:txXfrm>
    </dsp:sp>
    <dsp:sp modelId="{0A4579EF-E72E-43E1-B1C1-ADCDFD16674B}">
      <dsp:nvSpPr>
        <dsp:cNvPr id="0" name=""/>
        <dsp:cNvSpPr/>
      </dsp:nvSpPr>
      <dsp:spPr>
        <a:xfrm>
          <a:off x="7819462" y="454618"/>
          <a:ext cx="1852875" cy="185287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10B133-0E9B-4C1D-AD40-6A28A9112C25}">
      <dsp:nvSpPr>
        <dsp:cNvPr id="0" name=""/>
        <dsp:cNvSpPr/>
      </dsp:nvSpPr>
      <dsp:spPr>
        <a:xfrm>
          <a:off x="8214337" y="849493"/>
          <a:ext cx="1063125" cy="10631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897D14-4F0F-485F-AFD6-CBF241910BC1}">
      <dsp:nvSpPr>
        <dsp:cNvPr id="0" name=""/>
        <dsp:cNvSpPr/>
      </dsp:nvSpPr>
      <dsp:spPr>
        <a:xfrm>
          <a:off x="7227150" y="2884618"/>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Ready for Demo!</a:t>
          </a:r>
        </a:p>
      </dsp:txBody>
      <dsp:txXfrm>
        <a:off x="7227150" y="2884618"/>
        <a:ext cx="30375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DE3941-FA90-45CC-948E-1EB42CF32EE2}" type="datetimeFigureOut">
              <a:rPr lang="en-US" smtClean="0"/>
              <a:t>11/20/2019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CF4025-5E4A-4C94-BD1C-0B8E7D0E2527}" type="slidenum">
              <a:rPr lang="en-US" smtClean="0"/>
              <a:t>‹#›</a:t>
            </a:fld>
            <a:endParaRPr lang="en-US"/>
          </a:p>
        </p:txBody>
      </p:sp>
    </p:spTree>
    <p:extLst>
      <p:ext uri="{BB962C8B-B14F-4D97-AF65-F5344CB8AC3E}">
        <p14:creationId xmlns:p14="http://schemas.microsoft.com/office/powerpoint/2010/main" val="4273087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Brandon</a:t>
            </a:r>
          </a:p>
          <a:p>
            <a:r>
              <a:rPr lang="en-US" dirty="0"/>
              <a:t>Introduce group members and note that Ernesto is a late addition to the team.</a:t>
            </a:r>
          </a:p>
          <a:p>
            <a:endParaRPr lang="en-US" dirty="0"/>
          </a:p>
          <a:p>
            <a:r>
              <a:rPr lang="en-US" dirty="0"/>
              <a:t>Kayla Luther: Group Leader</a:t>
            </a:r>
          </a:p>
          <a:p>
            <a:r>
              <a:rPr lang="en-US" dirty="0"/>
              <a:t>Joanna Sumner: Assistant Group Leader</a:t>
            </a:r>
          </a:p>
          <a:p>
            <a:r>
              <a:rPr lang="en-US" dirty="0"/>
              <a:t>Ernesto Contreras: Contributor</a:t>
            </a:r>
          </a:p>
          <a:p>
            <a:r>
              <a:rPr lang="en-US" dirty="0"/>
              <a:t>Brandon </a:t>
            </a:r>
            <a:r>
              <a:rPr lang="en-US" dirty="0" err="1"/>
              <a:t>Litzinger</a:t>
            </a:r>
            <a:r>
              <a:rPr lang="en-US" dirty="0"/>
              <a:t>: Contributor</a:t>
            </a:r>
          </a:p>
          <a:p>
            <a:r>
              <a:rPr lang="en-US" dirty="0"/>
              <a:t>Alex Maynard: Contributor</a:t>
            </a:r>
          </a:p>
        </p:txBody>
      </p:sp>
      <p:sp>
        <p:nvSpPr>
          <p:cNvPr id="4" name="Slide Number Placeholder 3"/>
          <p:cNvSpPr>
            <a:spLocks noGrp="1"/>
          </p:cNvSpPr>
          <p:nvPr>
            <p:ph type="sldNum" sz="quarter" idx="5"/>
          </p:nvPr>
        </p:nvSpPr>
        <p:spPr/>
        <p:txBody>
          <a:bodyPr/>
          <a:lstStyle/>
          <a:p>
            <a:fld id="{2ACF4025-5E4A-4C94-BD1C-0B8E7D0E2527}" type="slidenum">
              <a:rPr lang="en-US" smtClean="0"/>
              <a:t>1</a:t>
            </a:fld>
            <a:endParaRPr lang="en-US"/>
          </a:p>
        </p:txBody>
      </p:sp>
    </p:spTree>
    <p:extLst>
      <p:ext uri="{BB962C8B-B14F-4D97-AF65-F5344CB8AC3E}">
        <p14:creationId xmlns:p14="http://schemas.microsoft.com/office/powerpoint/2010/main" val="8163437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Joanna</a:t>
            </a:r>
          </a:p>
          <a:p>
            <a:endParaRPr lang="en-US" dirty="0"/>
          </a:p>
          <a:p>
            <a:r>
              <a:rPr lang="en-US" dirty="0"/>
              <a:t>These are 2 of the extra queries we designed. I’d like to highlight the 2</a:t>
            </a:r>
            <a:r>
              <a:rPr lang="en-US" baseline="30000" dirty="0"/>
              <a:t>nd</a:t>
            </a:r>
            <a:r>
              <a:rPr lang="en-US" dirty="0"/>
              <a:t> extra query. This query selects all the movies released in a specific year with a rating at or above a specified minimum rating. To design this query we first determined we needed to join the </a:t>
            </a:r>
            <a:r>
              <a:rPr lang="en-US" dirty="0" err="1"/>
              <a:t>title_basics</a:t>
            </a:r>
            <a:r>
              <a:rPr lang="en-US" dirty="0"/>
              <a:t> and </a:t>
            </a:r>
            <a:r>
              <a:rPr lang="en-US" dirty="0" err="1"/>
              <a:t>title_ratings</a:t>
            </a:r>
            <a:r>
              <a:rPr lang="en-US" dirty="0"/>
              <a:t> table. Then, we determined the conditions for the titles, first selecting movies with a certain year from </a:t>
            </a:r>
            <a:r>
              <a:rPr lang="en-US" dirty="0" err="1"/>
              <a:t>title_basics</a:t>
            </a:r>
            <a:r>
              <a:rPr lang="en-US" dirty="0"/>
              <a:t> and joining these titles with titles from the ratings table that had at least the minimum rating. By specifying conditions before joining the two sets of data, we had a smaller dataset to join. Finally, we selected the attributes we wanted, and turned it into a procedure so that we can call it using the year and minimum rating a user specifies.</a:t>
            </a:r>
          </a:p>
        </p:txBody>
      </p:sp>
      <p:sp>
        <p:nvSpPr>
          <p:cNvPr id="4" name="Slide Number Placeholder 3"/>
          <p:cNvSpPr>
            <a:spLocks noGrp="1"/>
          </p:cNvSpPr>
          <p:nvPr>
            <p:ph type="sldNum" sz="quarter" idx="5"/>
          </p:nvPr>
        </p:nvSpPr>
        <p:spPr/>
        <p:txBody>
          <a:bodyPr/>
          <a:lstStyle/>
          <a:p>
            <a:fld id="{2ACF4025-5E4A-4C94-BD1C-0B8E7D0E2527}" type="slidenum">
              <a:rPr lang="en-US" smtClean="0"/>
              <a:t>10</a:t>
            </a:fld>
            <a:endParaRPr lang="en-US"/>
          </a:p>
        </p:txBody>
      </p:sp>
    </p:spTree>
    <p:extLst>
      <p:ext uri="{BB962C8B-B14F-4D97-AF65-F5344CB8AC3E}">
        <p14:creationId xmlns:p14="http://schemas.microsoft.com/office/powerpoint/2010/main" val="1300537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Joanna</a:t>
            </a:r>
          </a:p>
          <a:p>
            <a:endParaRPr lang="en-US" dirty="0"/>
          </a:p>
          <a:p>
            <a:r>
              <a:rPr lang="en-US" dirty="0"/>
              <a:t>These are the final 3 queries we designed: 2 more procedures and another view.</a:t>
            </a:r>
          </a:p>
        </p:txBody>
      </p:sp>
      <p:sp>
        <p:nvSpPr>
          <p:cNvPr id="4" name="Slide Number Placeholder 3"/>
          <p:cNvSpPr>
            <a:spLocks noGrp="1"/>
          </p:cNvSpPr>
          <p:nvPr>
            <p:ph type="sldNum" sz="quarter" idx="5"/>
          </p:nvPr>
        </p:nvSpPr>
        <p:spPr/>
        <p:txBody>
          <a:bodyPr/>
          <a:lstStyle/>
          <a:p>
            <a:fld id="{2ACF4025-5E4A-4C94-BD1C-0B8E7D0E2527}" type="slidenum">
              <a:rPr lang="en-US" smtClean="0"/>
              <a:t>11</a:t>
            </a:fld>
            <a:endParaRPr lang="en-US"/>
          </a:p>
        </p:txBody>
      </p:sp>
    </p:spTree>
    <p:extLst>
      <p:ext uri="{BB962C8B-B14F-4D97-AF65-F5344CB8AC3E}">
        <p14:creationId xmlns:p14="http://schemas.microsoft.com/office/powerpoint/2010/main" val="2708822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Joanna</a:t>
            </a:r>
          </a:p>
          <a:p>
            <a:endParaRPr lang="en-US" dirty="0"/>
          </a:p>
          <a:p>
            <a:r>
              <a:rPr lang="en-US" dirty="0"/>
              <a:t>After loading  the database and finishing the queries, we needed to develop a </a:t>
            </a:r>
            <a:r>
              <a:rPr lang="en-US" dirty="0" err="1"/>
              <a:t>webapp</a:t>
            </a:r>
            <a:r>
              <a:rPr lang="en-US" dirty="0"/>
              <a:t>. Kayla had prior experience creating a website and using PHP, so she lead this effort. She utilized a Bootstrap Template for the design and then specified a few CSS values to customize the look. On individual pages, she also specified a few styles items as needed. PHP scripts provide all the logic and control while HTML is used to create the views.</a:t>
            </a:r>
          </a:p>
          <a:p>
            <a:r>
              <a:rPr lang="en-US" dirty="0"/>
              <a:t>We following the MVC design method, which Kayla will explain next.</a:t>
            </a:r>
          </a:p>
          <a:p>
            <a:r>
              <a:rPr lang="en-US" dirty="0"/>
              <a:t>One challenge was learning how to implement the MVC Design method, but some articles found via Google and an example website Dr. Gao showed us helped tremendously.</a:t>
            </a:r>
          </a:p>
          <a:p>
            <a:r>
              <a:rPr lang="en-US" dirty="0"/>
              <a:t>Also, because some of the queries can return very large datasets, we limited some of the queries to return at a maximum 1000 results.</a:t>
            </a:r>
          </a:p>
          <a:p>
            <a:r>
              <a:rPr lang="en-US" dirty="0"/>
              <a:t>Finally, because some queries were slow, we added additional indexes on the most used attributes to speed up the query time.  These indexes were in addition to the primary keys for each table.</a:t>
            </a:r>
          </a:p>
        </p:txBody>
      </p:sp>
      <p:sp>
        <p:nvSpPr>
          <p:cNvPr id="4" name="Slide Number Placeholder 3"/>
          <p:cNvSpPr>
            <a:spLocks noGrp="1"/>
          </p:cNvSpPr>
          <p:nvPr>
            <p:ph type="sldNum" sz="quarter" idx="5"/>
          </p:nvPr>
        </p:nvSpPr>
        <p:spPr/>
        <p:txBody>
          <a:bodyPr/>
          <a:lstStyle/>
          <a:p>
            <a:fld id="{2ACF4025-5E4A-4C94-BD1C-0B8E7D0E2527}" type="slidenum">
              <a:rPr lang="en-US" smtClean="0"/>
              <a:t>12</a:t>
            </a:fld>
            <a:endParaRPr lang="en-US"/>
          </a:p>
        </p:txBody>
      </p:sp>
    </p:spTree>
    <p:extLst>
      <p:ext uri="{BB962C8B-B14F-4D97-AF65-F5344CB8AC3E}">
        <p14:creationId xmlns:p14="http://schemas.microsoft.com/office/powerpoint/2010/main" val="9834067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Kayla</a:t>
            </a:r>
          </a:p>
          <a:p>
            <a:endParaRPr lang="en-US" dirty="0"/>
          </a:p>
          <a:p>
            <a:r>
              <a:rPr lang="en-US" dirty="0"/>
              <a:t>Our files are structured in the following way:</a:t>
            </a:r>
          </a:p>
          <a:p>
            <a:r>
              <a:rPr lang="en-US" dirty="0"/>
              <a:t>All files that provide a view, those in orange, utilize the resource folders which include the CSS files dictating the design and any needed images and audio files.</a:t>
            </a:r>
          </a:p>
          <a:p>
            <a:r>
              <a:rPr lang="en-US" dirty="0"/>
              <a:t>The home, services, and contact pages are the main application views. All view pages utilize the header and footer which provides the navigation bar. The services page is where users can click on links to run different queries. There are two types of queries: independent queries and parameterized queries.</a:t>
            </a:r>
          </a:p>
          <a:p>
            <a:r>
              <a:rPr lang="en-US" dirty="0"/>
              <a:t>The independent queries are immediately run as soon as a user clicks the link. The parameterized queries require a form page for users to specify certain information, like a year, rating, or person they’re interested in searching, and then this information is passed to the query page and the query is run.</a:t>
            </a:r>
          </a:p>
          <a:p>
            <a:r>
              <a:rPr lang="en-US" dirty="0"/>
              <a:t>The query pages display the results.</a:t>
            </a:r>
          </a:p>
          <a:p>
            <a:endParaRPr lang="en-US" dirty="0"/>
          </a:p>
          <a:p>
            <a:r>
              <a:rPr lang="en-US" dirty="0"/>
              <a:t>We’ll now provide a little more detail about how our code follows the model view controller design method.</a:t>
            </a:r>
          </a:p>
          <a:p>
            <a:r>
              <a:rPr lang="en-US" dirty="0"/>
              <a:t>When a query is run, the query page instantiates a controller, an object of the Users class.</a:t>
            </a:r>
          </a:p>
          <a:p>
            <a:r>
              <a:rPr lang="en-US" dirty="0"/>
              <a:t>This controller then passes a query to the model, the  Database. The database runs the query and passes the result back to the view and it’s displayed in the HTML view.</a:t>
            </a:r>
          </a:p>
        </p:txBody>
      </p:sp>
      <p:sp>
        <p:nvSpPr>
          <p:cNvPr id="4" name="Slide Number Placeholder 3"/>
          <p:cNvSpPr>
            <a:spLocks noGrp="1"/>
          </p:cNvSpPr>
          <p:nvPr>
            <p:ph type="sldNum" sz="quarter" idx="5"/>
          </p:nvPr>
        </p:nvSpPr>
        <p:spPr/>
        <p:txBody>
          <a:bodyPr/>
          <a:lstStyle/>
          <a:p>
            <a:fld id="{2ACF4025-5E4A-4C94-BD1C-0B8E7D0E2527}" type="slidenum">
              <a:rPr lang="en-US" smtClean="0"/>
              <a:t>13</a:t>
            </a:fld>
            <a:endParaRPr lang="en-US"/>
          </a:p>
        </p:txBody>
      </p:sp>
    </p:spTree>
    <p:extLst>
      <p:ext uri="{BB962C8B-B14F-4D97-AF65-F5344CB8AC3E}">
        <p14:creationId xmlns:p14="http://schemas.microsoft.com/office/powerpoint/2010/main" val="3363601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Kayla</a:t>
            </a:r>
          </a:p>
          <a:p>
            <a:endParaRPr lang="en-US" dirty="0"/>
          </a:p>
          <a:p>
            <a:r>
              <a:rPr lang="en-US" dirty="0"/>
              <a:t>Demo application using Kayla’s computer (Joanna’s ready as backup, along with screenshots on slides for additional backup).</a:t>
            </a:r>
          </a:p>
          <a:p>
            <a:r>
              <a:rPr lang="en-US" dirty="0"/>
              <a:t>Show home page, services page, select queries (quick queries: 3-TopTVSeries, 4.1-TitleTypes, 4.2-USGBTitles, e1-LongestTVSeries, e2-YearRatingMovies, e3-ActorTitle, e4-WarDocumentaries, e5-ComedyTVSeries), and contact page.</a:t>
            </a:r>
          </a:p>
          <a:p>
            <a:r>
              <a:rPr lang="en-US" dirty="0"/>
              <a:t>And whatever surprises Kayla has up her sleeves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fld id="{2ACF4025-5E4A-4C94-BD1C-0B8E7D0E2527}" type="slidenum">
              <a:rPr lang="en-US" smtClean="0"/>
              <a:t>14</a:t>
            </a:fld>
            <a:endParaRPr lang="en-US"/>
          </a:p>
        </p:txBody>
      </p:sp>
    </p:spTree>
    <p:extLst>
      <p:ext uri="{BB962C8B-B14F-4D97-AF65-F5344CB8AC3E}">
        <p14:creationId xmlns:p14="http://schemas.microsoft.com/office/powerpoint/2010/main" val="2601769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Home - top</a:t>
            </a:r>
          </a:p>
        </p:txBody>
      </p:sp>
      <p:sp>
        <p:nvSpPr>
          <p:cNvPr id="4" name="Slide Number Placeholder 3"/>
          <p:cNvSpPr>
            <a:spLocks noGrp="1"/>
          </p:cNvSpPr>
          <p:nvPr>
            <p:ph type="sldNum" sz="quarter" idx="5"/>
          </p:nvPr>
        </p:nvSpPr>
        <p:spPr/>
        <p:txBody>
          <a:bodyPr/>
          <a:lstStyle/>
          <a:p>
            <a:fld id="{2ACF4025-5E4A-4C94-BD1C-0B8E7D0E2527}" type="slidenum">
              <a:rPr lang="en-US" smtClean="0"/>
              <a:t>15</a:t>
            </a:fld>
            <a:endParaRPr lang="en-US"/>
          </a:p>
        </p:txBody>
      </p:sp>
    </p:spTree>
    <p:extLst>
      <p:ext uri="{BB962C8B-B14F-4D97-AF65-F5344CB8AC3E}">
        <p14:creationId xmlns:p14="http://schemas.microsoft.com/office/powerpoint/2010/main" val="32363596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Home - bottom</a:t>
            </a:r>
          </a:p>
        </p:txBody>
      </p:sp>
      <p:sp>
        <p:nvSpPr>
          <p:cNvPr id="4" name="Slide Number Placeholder 3"/>
          <p:cNvSpPr>
            <a:spLocks noGrp="1"/>
          </p:cNvSpPr>
          <p:nvPr>
            <p:ph type="sldNum" sz="quarter" idx="5"/>
          </p:nvPr>
        </p:nvSpPr>
        <p:spPr/>
        <p:txBody>
          <a:bodyPr/>
          <a:lstStyle/>
          <a:p>
            <a:fld id="{2ACF4025-5E4A-4C94-BD1C-0B8E7D0E2527}" type="slidenum">
              <a:rPr lang="en-US" smtClean="0"/>
              <a:t>16</a:t>
            </a:fld>
            <a:endParaRPr lang="en-US"/>
          </a:p>
        </p:txBody>
      </p:sp>
    </p:spTree>
    <p:extLst>
      <p:ext uri="{BB962C8B-B14F-4D97-AF65-F5344CB8AC3E}">
        <p14:creationId xmlns:p14="http://schemas.microsoft.com/office/powerpoint/2010/main" val="36311779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Services - Top</a:t>
            </a:r>
          </a:p>
        </p:txBody>
      </p:sp>
      <p:sp>
        <p:nvSpPr>
          <p:cNvPr id="4" name="Slide Number Placeholder 3"/>
          <p:cNvSpPr>
            <a:spLocks noGrp="1"/>
          </p:cNvSpPr>
          <p:nvPr>
            <p:ph type="sldNum" sz="quarter" idx="5"/>
          </p:nvPr>
        </p:nvSpPr>
        <p:spPr/>
        <p:txBody>
          <a:bodyPr/>
          <a:lstStyle/>
          <a:p>
            <a:fld id="{2ACF4025-5E4A-4C94-BD1C-0B8E7D0E2527}" type="slidenum">
              <a:rPr lang="en-US" smtClean="0"/>
              <a:t>17</a:t>
            </a:fld>
            <a:endParaRPr lang="en-US"/>
          </a:p>
        </p:txBody>
      </p:sp>
    </p:spTree>
    <p:extLst>
      <p:ext uri="{BB962C8B-B14F-4D97-AF65-F5344CB8AC3E}">
        <p14:creationId xmlns:p14="http://schemas.microsoft.com/office/powerpoint/2010/main" val="3796477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Services - Bottom</a:t>
            </a:r>
          </a:p>
        </p:txBody>
      </p:sp>
      <p:sp>
        <p:nvSpPr>
          <p:cNvPr id="4" name="Slide Number Placeholder 3"/>
          <p:cNvSpPr>
            <a:spLocks noGrp="1"/>
          </p:cNvSpPr>
          <p:nvPr>
            <p:ph type="sldNum" sz="quarter" idx="5"/>
          </p:nvPr>
        </p:nvSpPr>
        <p:spPr/>
        <p:txBody>
          <a:bodyPr/>
          <a:lstStyle/>
          <a:p>
            <a:fld id="{2ACF4025-5E4A-4C94-BD1C-0B8E7D0E2527}" type="slidenum">
              <a:rPr lang="en-US" smtClean="0"/>
              <a:t>18</a:t>
            </a:fld>
            <a:endParaRPr lang="en-US"/>
          </a:p>
        </p:txBody>
      </p:sp>
    </p:spTree>
    <p:extLst>
      <p:ext uri="{BB962C8B-B14F-4D97-AF65-F5344CB8AC3E}">
        <p14:creationId xmlns:p14="http://schemas.microsoft.com/office/powerpoint/2010/main" val="7692490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Q1: Rated Movies</a:t>
            </a:r>
          </a:p>
        </p:txBody>
      </p:sp>
      <p:sp>
        <p:nvSpPr>
          <p:cNvPr id="4" name="Slide Number Placeholder 3"/>
          <p:cNvSpPr>
            <a:spLocks noGrp="1"/>
          </p:cNvSpPr>
          <p:nvPr>
            <p:ph type="sldNum" sz="quarter" idx="5"/>
          </p:nvPr>
        </p:nvSpPr>
        <p:spPr/>
        <p:txBody>
          <a:bodyPr/>
          <a:lstStyle/>
          <a:p>
            <a:fld id="{2ACF4025-5E4A-4C94-BD1C-0B8E7D0E2527}" type="slidenum">
              <a:rPr lang="en-US" smtClean="0"/>
              <a:t>19</a:t>
            </a:fld>
            <a:endParaRPr lang="en-US"/>
          </a:p>
        </p:txBody>
      </p:sp>
    </p:spTree>
    <p:extLst>
      <p:ext uri="{BB962C8B-B14F-4D97-AF65-F5344CB8AC3E}">
        <p14:creationId xmlns:p14="http://schemas.microsoft.com/office/powerpoint/2010/main" val="3265484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Presenter: Brandon</a:t>
            </a:r>
          </a:p>
          <a:p>
            <a:endParaRPr lang="en-US" dirty="0"/>
          </a:p>
          <a:p>
            <a:r>
              <a:rPr lang="en-US" dirty="0"/>
              <a:t>Like any computer program, we start with Step 0. These are the steps we went through. When we gave our last report, we had finished step 3 and had begun step 4. We’ll provide more details regarding step 4 and 5, while reviewing those we’ve already completed.</a:t>
            </a:r>
          </a:p>
          <a:p>
            <a:r>
              <a:rPr lang="en-US" dirty="0"/>
              <a:t>We are completing step 5.</a:t>
            </a:r>
          </a:p>
        </p:txBody>
      </p:sp>
      <p:sp>
        <p:nvSpPr>
          <p:cNvPr id="4" name="Slide Number Placeholder 3"/>
          <p:cNvSpPr>
            <a:spLocks noGrp="1"/>
          </p:cNvSpPr>
          <p:nvPr>
            <p:ph type="sldNum" sz="quarter" idx="5"/>
          </p:nvPr>
        </p:nvSpPr>
        <p:spPr/>
        <p:txBody>
          <a:bodyPr/>
          <a:lstStyle/>
          <a:p>
            <a:fld id="{25458830-61FE-446A-93B8-36B2B2EE8CE3}" type="slidenum">
              <a:rPr lang="en-US" smtClean="0"/>
              <a:t>2</a:t>
            </a:fld>
            <a:endParaRPr lang="en-US"/>
          </a:p>
        </p:txBody>
      </p:sp>
    </p:spTree>
    <p:extLst>
      <p:ext uri="{BB962C8B-B14F-4D97-AF65-F5344CB8AC3E}">
        <p14:creationId xmlns:p14="http://schemas.microsoft.com/office/powerpoint/2010/main" val="25769066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Q2: Director Movies</a:t>
            </a:r>
          </a:p>
        </p:txBody>
      </p:sp>
      <p:sp>
        <p:nvSpPr>
          <p:cNvPr id="4" name="Slide Number Placeholder 3"/>
          <p:cNvSpPr>
            <a:spLocks noGrp="1"/>
          </p:cNvSpPr>
          <p:nvPr>
            <p:ph type="sldNum" sz="quarter" idx="5"/>
          </p:nvPr>
        </p:nvSpPr>
        <p:spPr/>
        <p:txBody>
          <a:bodyPr/>
          <a:lstStyle/>
          <a:p>
            <a:fld id="{2ACF4025-5E4A-4C94-BD1C-0B8E7D0E2527}" type="slidenum">
              <a:rPr lang="en-US" smtClean="0"/>
              <a:t>20</a:t>
            </a:fld>
            <a:endParaRPr lang="en-US"/>
          </a:p>
        </p:txBody>
      </p:sp>
    </p:spTree>
    <p:extLst>
      <p:ext uri="{BB962C8B-B14F-4D97-AF65-F5344CB8AC3E}">
        <p14:creationId xmlns:p14="http://schemas.microsoft.com/office/powerpoint/2010/main" val="496191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Q3: Top TV Series</a:t>
            </a:r>
          </a:p>
        </p:txBody>
      </p:sp>
      <p:sp>
        <p:nvSpPr>
          <p:cNvPr id="4" name="Slide Number Placeholder 3"/>
          <p:cNvSpPr>
            <a:spLocks noGrp="1"/>
          </p:cNvSpPr>
          <p:nvPr>
            <p:ph type="sldNum" sz="quarter" idx="5"/>
          </p:nvPr>
        </p:nvSpPr>
        <p:spPr/>
        <p:txBody>
          <a:bodyPr/>
          <a:lstStyle/>
          <a:p>
            <a:fld id="{2ACF4025-5E4A-4C94-BD1C-0B8E7D0E2527}" type="slidenum">
              <a:rPr lang="en-US" smtClean="0"/>
              <a:t>21</a:t>
            </a:fld>
            <a:endParaRPr lang="en-US"/>
          </a:p>
        </p:txBody>
      </p:sp>
    </p:spTree>
    <p:extLst>
      <p:ext uri="{BB962C8B-B14F-4D97-AF65-F5344CB8AC3E}">
        <p14:creationId xmlns:p14="http://schemas.microsoft.com/office/powerpoint/2010/main" val="31607114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Q4.1 Title Type</a:t>
            </a:r>
          </a:p>
        </p:txBody>
      </p:sp>
      <p:sp>
        <p:nvSpPr>
          <p:cNvPr id="4" name="Slide Number Placeholder 3"/>
          <p:cNvSpPr>
            <a:spLocks noGrp="1"/>
          </p:cNvSpPr>
          <p:nvPr>
            <p:ph type="sldNum" sz="quarter" idx="5"/>
          </p:nvPr>
        </p:nvSpPr>
        <p:spPr/>
        <p:txBody>
          <a:bodyPr/>
          <a:lstStyle/>
          <a:p>
            <a:fld id="{2ACF4025-5E4A-4C94-BD1C-0B8E7D0E2527}" type="slidenum">
              <a:rPr lang="en-US" smtClean="0"/>
              <a:t>22</a:t>
            </a:fld>
            <a:endParaRPr lang="en-US"/>
          </a:p>
        </p:txBody>
      </p:sp>
    </p:spTree>
    <p:extLst>
      <p:ext uri="{BB962C8B-B14F-4D97-AF65-F5344CB8AC3E}">
        <p14:creationId xmlns:p14="http://schemas.microsoft.com/office/powerpoint/2010/main" val="36227424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Q4.2 US GB Titles</a:t>
            </a:r>
          </a:p>
        </p:txBody>
      </p:sp>
      <p:sp>
        <p:nvSpPr>
          <p:cNvPr id="4" name="Slide Number Placeholder 3"/>
          <p:cNvSpPr>
            <a:spLocks noGrp="1"/>
          </p:cNvSpPr>
          <p:nvPr>
            <p:ph type="sldNum" sz="quarter" idx="5"/>
          </p:nvPr>
        </p:nvSpPr>
        <p:spPr/>
        <p:txBody>
          <a:bodyPr/>
          <a:lstStyle/>
          <a:p>
            <a:fld id="{2ACF4025-5E4A-4C94-BD1C-0B8E7D0E2527}" type="slidenum">
              <a:rPr lang="en-US" smtClean="0"/>
              <a:t>23</a:t>
            </a:fld>
            <a:endParaRPr lang="en-US"/>
          </a:p>
        </p:txBody>
      </p:sp>
    </p:spTree>
    <p:extLst>
      <p:ext uri="{BB962C8B-B14F-4D97-AF65-F5344CB8AC3E}">
        <p14:creationId xmlns:p14="http://schemas.microsoft.com/office/powerpoint/2010/main" val="6852999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Q4.3 Adult Movies</a:t>
            </a:r>
          </a:p>
        </p:txBody>
      </p:sp>
      <p:sp>
        <p:nvSpPr>
          <p:cNvPr id="4" name="Slide Number Placeholder 3"/>
          <p:cNvSpPr>
            <a:spLocks noGrp="1"/>
          </p:cNvSpPr>
          <p:nvPr>
            <p:ph type="sldNum" sz="quarter" idx="5"/>
          </p:nvPr>
        </p:nvSpPr>
        <p:spPr/>
        <p:txBody>
          <a:bodyPr/>
          <a:lstStyle/>
          <a:p>
            <a:fld id="{2ACF4025-5E4A-4C94-BD1C-0B8E7D0E2527}" type="slidenum">
              <a:rPr lang="en-US" smtClean="0"/>
              <a:t>24</a:t>
            </a:fld>
            <a:endParaRPr lang="en-US"/>
          </a:p>
        </p:txBody>
      </p:sp>
    </p:spTree>
    <p:extLst>
      <p:ext uri="{BB962C8B-B14F-4D97-AF65-F5344CB8AC3E}">
        <p14:creationId xmlns:p14="http://schemas.microsoft.com/office/powerpoint/2010/main" val="19096169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Q4.4 Fantasy Titles</a:t>
            </a:r>
          </a:p>
        </p:txBody>
      </p:sp>
      <p:sp>
        <p:nvSpPr>
          <p:cNvPr id="4" name="Slide Number Placeholder 3"/>
          <p:cNvSpPr>
            <a:spLocks noGrp="1"/>
          </p:cNvSpPr>
          <p:nvPr>
            <p:ph type="sldNum" sz="quarter" idx="5"/>
          </p:nvPr>
        </p:nvSpPr>
        <p:spPr/>
        <p:txBody>
          <a:bodyPr/>
          <a:lstStyle/>
          <a:p>
            <a:fld id="{2ACF4025-5E4A-4C94-BD1C-0B8E7D0E2527}" type="slidenum">
              <a:rPr lang="en-US" smtClean="0"/>
              <a:t>25</a:t>
            </a:fld>
            <a:endParaRPr lang="en-US"/>
          </a:p>
        </p:txBody>
      </p:sp>
    </p:spTree>
    <p:extLst>
      <p:ext uri="{BB962C8B-B14F-4D97-AF65-F5344CB8AC3E}">
        <p14:creationId xmlns:p14="http://schemas.microsoft.com/office/powerpoint/2010/main" val="1949030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 Q1: Longest TV Series</a:t>
            </a:r>
          </a:p>
        </p:txBody>
      </p:sp>
      <p:sp>
        <p:nvSpPr>
          <p:cNvPr id="4" name="Slide Number Placeholder 3"/>
          <p:cNvSpPr>
            <a:spLocks noGrp="1"/>
          </p:cNvSpPr>
          <p:nvPr>
            <p:ph type="sldNum" sz="quarter" idx="5"/>
          </p:nvPr>
        </p:nvSpPr>
        <p:spPr/>
        <p:txBody>
          <a:bodyPr/>
          <a:lstStyle/>
          <a:p>
            <a:fld id="{2ACF4025-5E4A-4C94-BD1C-0B8E7D0E2527}" type="slidenum">
              <a:rPr lang="en-US" smtClean="0"/>
              <a:t>26</a:t>
            </a:fld>
            <a:endParaRPr lang="en-US"/>
          </a:p>
        </p:txBody>
      </p:sp>
    </p:spTree>
    <p:extLst>
      <p:ext uri="{BB962C8B-B14F-4D97-AF65-F5344CB8AC3E}">
        <p14:creationId xmlns:p14="http://schemas.microsoft.com/office/powerpoint/2010/main" val="31969176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 Q2: Year Rating Movies - Form</a:t>
            </a:r>
          </a:p>
        </p:txBody>
      </p:sp>
      <p:sp>
        <p:nvSpPr>
          <p:cNvPr id="4" name="Slide Number Placeholder 3"/>
          <p:cNvSpPr>
            <a:spLocks noGrp="1"/>
          </p:cNvSpPr>
          <p:nvPr>
            <p:ph type="sldNum" sz="quarter" idx="5"/>
          </p:nvPr>
        </p:nvSpPr>
        <p:spPr/>
        <p:txBody>
          <a:bodyPr/>
          <a:lstStyle/>
          <a:p>
            <a:fld id="{2ACF4025-5E4A-4C94-BD1C-0B8E7D0E2527}" type="slidenum">
              <a:rPr lang="en-US" smtClean="0"/>
              <a:t>27</a:t>
            </a:fld>
            <a:endParaRPr lang="en-US"/>
          </a:p>
        </p:txBody>
      </p:sp>
    </p:spTree>
    <p:extLst>
      <p:ext uri="{BB962C8B-B14F-4D97-AF65-F5344CB8AC3E}">
        <p14:creationId xmlns:p14="http://schemas.microsoft.com/office/powerpoint/2010/main" val="17085537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 Q2: Year Rating Movies - Result</a:t>
            </a:r>
          </a:p>
        </p:txBody>
      </p:sp>
      <p:sp>
        <p:nvSpPr>
          <p:cNvPr id="4" name="Slide Number Placeholder 3"/>
          <p:cNvSpPr>
            <a:spLocks noGrp="1"/>
          </p:cNvSpPr>
          <p:nvPr>
            <p:ph type="sldNum" sz="quarter" idx="5"/>
          </p:nvPr>
        </p:nvSpPr>
        <p:spPr/>
        <p:txBody>
          <a:bodyPr/>
          <a:lstStyle/>
          <a:p>
            <a:fld id="{2ACF4025-5E4A-4C94-BD1C-0B8E7D0E2527}" type="slidenum">
              <a:rPr lang="en-US" smtClean="0"/>
              <a:t>28</a:t>
            </a:fld>
            <a:endParaRPr lang="en-US"/>
          </a:p>
        </p:txBody>
      </p:sp>
    </p:spTree>
    <p:extLst>
      <p:ext uri="{BB962C8B-B14F-4D97-AF65-F5344CB8AC3E}">
        <p14:creationId xmlns:p14="http://schemas.microsoft.com/office/powerpoint/2010/main" val="1629750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 Q3: Actor Title - Form</a:t>
            </a:r>
          </a:p>
        </p:txBody>
      </p:sp>
      <p:sp>
        <p:nvSpPr>
          <p:cNvPr id="4" name="Slide Number Placeholder 3"/>
          <p:cNvSpPr>
            <a:spLocks noGrp="1"/>
          </p:cNvSpPr>
          <p:nvPr>
            <p:ph type="sldNum" sz="quarter" idx="5"/>
          </p:nvPr>
        </p:nvSpPr>
        <p:spPr/>
        <p:txBody>
          <a:bodyPr/>
          <a:lstStyle/>
          <a:p>
            <a:fld id="{2ACF4025-5E4A-4C94-BD1C-0B8E7D0E2527}" type="slidenum">
              <a:rPr lang="en-US" smtClean="0"/>
              <a:t>29</a:t>
            </a:fld>
            <a:endParaRPr lang="en-US"/>
          </a:p>
        </p:txBody>
      </p:sp>
    </p:spTree>
    <p:extLst>
      <p:ext uri="{BB962C8B-B14F-4D97-AF65-F5344CB8AC3E}">
        <p14:creationId xmlns:p14="http://schemas.microsoft.com/office/powerpoint/2010/main" val="1149907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Presenter: Brandon</a:t>
            </a:r>
          </a:p>
          <a:p>
            <a:endParaRPr lang="en-US" dirty="0"/>
          </a:p>
          <a:p>
            <a:r>
              <a:rPr lang="en-US" dirty="0"/>
              <a:t>MySQL 5.7 (the release before 8.0) did not support the “WITH” clause. The with clause helps make queries more efficient and easier to read, and we utilized the clause, so we needed a MySQL version that supported it.</a:t>
            </a:r>
          </a:p>
          <a:p>
            <a:r>
              <a:rPr lang="en-US" dirty="0"/>
              <a:t>Used a </a:t>
            </a:r>
            <a:r>
              <a:rPr lang="en-US" dirty="0" err="1"/>
              <a:t>Wamp</a:t>
            </a:r>
            <a:r>
              <a:rPr lang="en-US" dirty="0"/>
              <a:t> server on our computers to host the application</a:t>
            </a:r>
          </a:p>
          <a:p>
            <a:r>
              <a:rPr lang="en-US" dirty="0"/>
              <a:t>Using Bootstrap made the application design easier. We only had a very small CSS file for customization</a:t>
            </a:r>
          </a:p>
          <a:p>
            <a:r>
              <a:rPr lang="en-US" dirty="0"/>
              <a:t>One of the reasons we chose the </a:t>
            </a:r>
            <a:r>
              <a:rPr lang="en-US" dirty="0" err="1"/>
              <a:t>wamp</a:t>
            </a:r>
            <a:r>
              <a:rPr lang="en-US" dirty="0"/>
              <a:t> server and php is because Kayla already had experience with them.</a:t>
            </a:r>
          </a:p>
        </p:txBody>
      </p:sp>
      <p:sp>
        <p:nvSpPr>
          <p:cNvPr id="4" name="Slide Number Placeholder 3"/>
          <p:cNvSpPr>
            <a:spLocks noGrp="1"/>
          </p:cNvSpPr>
          <p:nvPr>
            <p:ph type="sldNum" sz="quarter" idx="5"/>
          </p:nvPr>
        </p:nvSpPr>
        <p:spPr/>
        <p:txBody>
          <a:bodyPr/>
          <a:lstStyle/>
          <a:p>
            <a:fld id="{2ACF4025-5E4A-4C94-BD1C-0B8E7D0E2527}" type="slidenum">
              <a:rPr lang="en-US" smtClean="0"/>
              <a:t>3</a:t>
            </a:fld>
            <a:endParaRPr lang="en-US"/>
          </a:p>
        </p:txBody>
      </p:sp>
    </p:spTree>
    <p:extLst>
      <p:ext uri="{BB962C8B-B14F-4D97-AF65-F5344CB8AC3E}">
        <p14:creationId xmlns:p14="http://schemas.microsoft.com/office/powerpoint/2010/main" val="35252265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 Q3: Actor Title - Result</a:t>
            </a:r>
          </a:p>
        </p:txBody>
      </p:sp>
      <p:sp>
        <p:nvSpPr>
          <p:cNvPr id="4" name="Slide Number Placeholder 3"/>
          <p:cNvSpPr>
            <a:spLocks noGrp="1"/>
          </p:cNvSpPr>
          <p:nvPr>
            <p:ph type="sldNum" sz="quarter" idx="5"/>
          </p:nvPr>
        </p:nvSpPr>
        <p:spPr/>
        <p:txBody>
          <a:bodyPr/>
          <a:lstStyle/>
          <a:p>
            <a:fld id="{2ACF4025-5E4A-4C94-BD1C-0B8E7D0E2527}" type="slidenum">
              <a:rPr lang="en-US" smtClean="0"/>
              <a:t>30</a:t>
            </a:fld>
            <a:endParaRPr lang="en-US"/>
          </a:p>
        </p:txBody>
      </p:sp>
    </p:spTree>
    <p:extLst>
      <p:ext uri="{BB962C8B-B14F-4D97-AF65-F5344CB8AC3E}">
        <p14:creationId xmlns:p14="http://schemas.microsoft.com/office/powerpoint/2010/main" val="29833346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 Q4: War Documentaries</a:t>
            </a:r>
          </a:p>
        </p:txBody>
      </p:sp>
      <p:sp>
        <p:nvSpPr>
          <p:cNvPr id="4" name="Slide Number Placeholder 3"/>
          <p:cNvSpPr>
            <a:spLocks noGrp="1"/>
          </p:cNvSpPr>
          <p:nvPr>
            <p:ph type="sldNum" sz="quarter" idx="5"/>
          </p:nvPr>
        </p:nvSpPr>
        <p:spPr/>
        <p:txBody>
          <a:bodyPr/>
          <a:lstStyle/>
          <a:p>
            <a:fld id="{2ACF4025-5E4A-4C94-BD1C-0B8E7D0E2527}" type="slidenum">
              <a:rPr lang="en-US" smtClean="0"/>
              <a:t>31</a:t>
            </a:fld>
            <a:endParaRPr lang="en-US"/>
          </a:p>
        </p:txBody>
      </p:sp>
    </p:spTree>
    <p:extLst>
      <p:ext uri="{BB962C8B-B14F-4D97-AF65-F5344CB8AC3E}">
        <p14:creationId xmlns:p14="http://schemas.microsoft.com/office/powerpoint/2010/main" val="33324311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 Q5: Comedy TV Series</a:t>
            </a:r>
          </a:p>
        </p:txBody>
      </p:sp>
      <p:sp>
        <p:nvSpPr>
          <p:cNvPr id="4" name="Slide Number Placeholder 3"/>
          <p:cNvSpPr>
            <a:spLocks noGrp="1"/>
          </p:cNvSpPr>
          <p:nvPr>
            <p:ph type="sldNum" sz="quarter" idx="5"/>
          </p:nvPr>
        </p:nvSpPr>
        <p:spPr/>
        <p:txBody>
          <a:bodyPr/>
          <a:lstStyle/>
          <a:p>
            <a:fld id="{2ACF4025-5E4A-4C94-BD1C-0B8E7D0E2527}" type="slidenum">
              <a:rPr lang="en-US" smtClean="0"/>
              <a:t>32</a:t>
            </a:fld>
            <a:endParaRPr lang="en-US"/>
          </a:p>
        </p:txBody>
      </p:sp>
    </p:spTree>
    <p:extLst>
      <p:ext uri="{BB962C8B-B14F-4D97-AF65-F5344CB8AC3E}">
        <p14:creationId xmlns:p14="http://schemas.microsoft.com/office/powerpoint/2010/main" val="11658695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Contact - Top</a:t>
            </a:r>
          </a:p>
        </p:txBody>
      </p:sp>
      <p:sp>
        <p:nvSpPr>
          <p:cNvPr id="4" name="Slide Number Placeholder 3"/>
          <p:cNvSpPr>
            <a:spLocks noGrp="1"/>
          </p:cNvSpPr>
          <p:nvPr>
            <p:ph type="sldNum" sz="quarter" idx="5"/>
          </p:nvPr>
        </p:nvSpPr>
        <p:spPr/>
        <p:txBody>
          <a:bodyPr/>
          <a:lstStyle/>
          <a:p>
            <a:fld id="{2ACF4025-5E4A-4C94-BD1C-0B8E7D0E2527}" type="slidenum">
              <a:rPr lang="en-US" smtClean="0"/>
              <a:t>33</a:t>
            </a:fld>
            <a:endParaRPr lang="en-US"/>
          </a:p>
        </p:txBody>
      </p:sp>
    </p:spTree>
    <p:extLst>
      <p:ext uri="{BB962C8B-B14F-4D97-AF65-F5344CB8AC3E}">
        <p14:creationId xmlns:p14="http://schemas.microsoft.com/office/powerpoint/2010/main" val="19299995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Contact - Bottom</a:t>
            </a:r>
          </a:p>
        </p:txBody>
      </p:sp>
      <p:sp>
        <p:nvSpPr>
          <p:cNvPr id="4" name="Slide Number Placeholder 3"/>
          <p:cNvSpPr>
            <a:spLocks noGrp="1"/>
          </p:cNvSpPr>
          <p:nvPr>
            <p:ph type="sldNum" sz="quarter" idx="5"/>
          </p:nvPr>
        </p:nvSpPr>
        <p:spPr/>
        <p:txBody>
          <a:bodyPr/>
          <a:lstStyle/>
          <a:p>
            <a:fld id="{2ACF4025-5E4A-4C94-BD1C-0B8E7D0E2527}" type="slidenum">
              <a:rPr lang="en-US" smtClean="0"/>
              <a:t>34</a:t>
            </a:fld>
            <a:endParaRPr lang="en-US"/>
          </a:p>
        </p:txBody>
      </p:sp>
    </p:spTree>
    <p:extLst>
      <p:ext uri="{BB962C8B-B14F-4D97-AF65-F5344CB8AC3E}">
        <p14:creationId xmlns:p14="http://schemas.microsoft.com/office/powerpoint/2010/main" val="282549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Presenter: Alex</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It’s helpful to look at an ER diagram to get the big picture.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ER diagram also helps identify the keys necessary for each table. </a:t>
            </a:r>
            <a:r>
              <a:rPr lang="en-US" sz="1200" kern="1200" dirty="0">
                <a:solidFill>
                  <a:schemeClr val="tx1"/>
                </a:solidFill>
                <a:effectLst/>
                <a:latin typeface="+mn-lt"/>
                <a:ea typeface="+mn-ea"/>
                <a:cs typeface="+mn-cs"/>
              </a:rPr>
              <a:t>We identified primary keys for each table as well as foreign keys to provide links between tables.</a:t>
            </a:r>
            <a:endParaRPr lang="en-US" dirty="0"/>
          </a:p>
          <a:p>
            <a:r>
              <a:rPr lang="en-US" dirty="0"/>
              <a:t>There are three entities represented in the dataset: name, title, and aka.</a:t>
            </a:r>
          </a:p>
          <a:p>
            <a:r>
              <a:rPr lang="en-US" dirty="0"/>
              <a:t>The entity name is represented by the </a:t>
            </a:r>
            <a:r>
              <a:rPr lang="en-US" dirty="0" err="1"/>
              <a:t>name_basics</a:t>
            </a:r>
            <a:r>
              <a:rPr lang="en-US" dirty="0"/>
              <a:t> table.</a:t>
            </a:r>
          </a:p>
          <a:p>
            <a:r>
              <a:rPr lang="en-US" dirty="0"/>
              <a:t>The entity title is represented by the </a:t>
            </a:r>
            <a:r>
              <a:rPr lang="en-US" dirty="0" err="1"/>
              <a:t>title_basics</a:t>
            </a:r>
            <a:r>
              <a:rPr lang="en-US" dirty="0"/>
              <a:t> and </a:t>
            </a:r>
            <a:r>
              <a:rPr lang="en-US" dirty="0" err="1"/>
              <a:t>title_ratings</a:t>
            </a:r>
            <a:r>
              <a:rPr lang="en-US" dirty="0"/>
              <a:t> table. The rating information is technically part of the title entity, but it is probably stored separately in the IMDb dataset because the rating information must be pulled from another database.</a:t>
            </a:r>
          </a:p>
          <a:p>
            <a:r>
              <a:rPr lang="en-US" dirty="0"/>
              <a:t>The entity aka (also known as titles) is represented by the </a:t>
            </a:r>
            <a:r>
              <a:rPr lang="en-US" dirty="0" err="1"/>
              <a:t>title_akas</a:t>
            </a:r>
            <a:r>
              <a:rPr lang="en-US" dirty="0"/>
              <a:t> table. This table is directly related to the title table. The aka entity provides multiple aliases for each title.</a:t>
            </a:r>
          </a:p>
          <a:p>
            <a:r>
              <a:rPr lang="en-US" dirty="0"/>
              <a:t>The name and title tables are related by four relationship sets: director, writer, </a:t>
            </a:r>
            <a:r>
              <a:rPr lang="en-US" dirty="0" err="1"/>
              <a:t>knownForTitles</a:t>
            </a:r>
            <a:r>
              <a:rPr lang="en-US" dirty="0"/>
              <a:t>, and principals. The director and writer relationships are represented by the </a:t>
            </a:r>
            <a:r>
              <a:rPr lang="en-US" dirty="0" err="1"/>
              <a:t>title_crew</a:t>
            </a:r>
            <a:r>
              <a:rPr lang="en-US" dirty="0"/>
              <a:t> table.</a:t>
            </a:r>
          </a:p>
          <a:p>
            <a:r>
              <a:rPr lang="en-US" dirty="0"/>
              <a:t>The </a:t>
            </a:r>
            <a:r>
              <a:rPr lang="en-US" dirty="0" err="1"/>
              <a:t>knownForTitles</a:t>
            </a:r>
            <a:r>
              <a:rPr lang="en-US" dirty="0"/>
              <a:t> relationship is included in the </a:t>
            </a:r>
            <a:r>
              <a:rPr lang="en-US" dirty="0" err="1"/>
              <a:t>name_basics</a:t>
            </a:r>
            <a:r>
              <a:rPr lang="en-US" dirty="0"/>
              <a:t> table.</a:t>
            </a:r>
          </a:p>
          <a:p>
            <a:r>
              <a:rPr lang="en-US" dirty="0"/>
              <a:t>The principals relationship is represented by the </a:t>
            </a:r>
            <a:r>
              <a:rPr lang="en-US" dirty="0" err="1"/>
              <a:t>title_principals</a:t>
            </a:r>
            <a:r>
              <a:rPr lang="en-US" dirty="0"/>
              <a:t> table.</a:t>
            </a:r>
          </a:p>
          <a:p>
            <a:r>
              <a:rPr lang="en-US" dirty="0"/>
              <a:t>Each episode relationship is between two unique titles in the title set. The episodes relationship is represented by the </a:t>
            </a:r>
            <a:r>
              <a:rPr lang="en-US" dirty="0" err="1"/>
              <a:t>title_episode</a:t>
            </a:r>
            <a:r>
              <a:rPr lang="en-US" dirty="0"/>
              <a:t> tables.</a:t>
            </a:r>
          </a:p>
        </p:txBody>
      </p:sp>
      <p:sp>
        <p:nvSpPr>
          <p:cNvPr id="4" name="Slide Number Placeholder 3"/>
          <p:cNvSpPr>
            <a:spLocks noGrp="1"/>
          </p:cNvSpPr>
          <p:nvPr>
            <p:ph type="sldNum" sz="quarter" idx="5"/>
          </p:nvPr>
        </p:nvSpPr>
        <p:spPr/>
        <p:txBody>
          <a:bodyPr/>
          <a:lstStyle/>
          <a:p>
            <a:fld id="{2ACF4025-5E4A-4C94-BD1C-0B8E7D0E2527}" type="slidenum">
              <a:rPr lang="en-US" smtClean="0"/>
              <a:t>4</a:t>
            </a:fld>
            <a:endParaRPr lang="en-US"/>
          </a:p>
        </p:txBody>
      </p:sp>
    </p:spTree>
    <p:extLst>
      <p:ext uri="{BB962C8B-B14F-4D97-AF65-F5344CB8AC3E}">
        <p14:creationId xmlns:p14="http://schemas.microsoft.com/office/powerpoint/2010/main" val="1513778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Presenter: Alex</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With the ER diagram in mind…</a:t>
            </a:r>
          </a:p>
          <a:p>
            <a:pPr marL="171450" indent="-171450">
              <a:buFont typeface="Arial" panose="020B0604020202020204" pitchFamily="34" charset="0"/>
              <a:buChar char="•"/>
            </a:pPr>
            <a:r>
              <a:rPr lang="en-US" dirty="0"/>
              <a:t>We utilized t</a:t>
            </a:r>
            <a:r>
              <a:rPr lang="en-US" sz="1200" kern="1200" dirty="0">
                <a:solidFill>
                  <a:schemeClr val="tx1"/>
                </a:solidFill>
                <a:effectLst/>
                <a:latin typeface="+mn-lt"/>
                <a:ea typeface="+mn-ea"/>
                <a:cs typeface="+mn-cs"/>
              </a:rPr>
              <a:t>he descriptions of the IMDb Dataset to develop a database schema. Thus, our design essentially mirrored the dataset that was given.</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Created a corresponding table in our database for each table in the dataset.</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 designing the schema, we encountered two challenges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Challenge 1: The types for each table’s attributes/columns were determined from the dataset description, but it did require some trial and error to determine the correct field width for some of the columns.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Challenge 2: Many of the tables have columns which hold an array of values. For those columns where the values held were </a:t>
            </a:r>
            <a:r>
              <a:rPr lang="en-US" sz="1200" kern="1200" dirty="0" err="1">
                <a:solidFill>
                  <a:schemeClr val="tx1"/>
                </a:solidFill>
                <a:effectLst/>
                <a:latin typeface="+mn-lt"/>
                <a:ea typeface="+mn-ea"/>
                <a:cs typeface="+mn-cs"/>
              </a:rPr>
              <a:t>tconsts</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nconsts</a:t>
            </a:r>
            <a:r>
              <a:rPr lang="en-US" sz="1200" kern="1200" dirty="0">
                <a:solidFill>
                  <a:schemeClr val="tx1"/>
                </a:solidFill>
                <a:effectLst/>
                <a:latin typeface="+mn-lt"/>
                <a:ea typeface="+mn-ea"/>
                <a:cs typeface="+mn-cs"/>
              </a:rPr>
              <a:t>, the unique identifiers used for titles and people, we considered several different methods for ensuring easy access.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We considered creating an interim table for each column containing an array of values in the </a:t>
            </a:r>
            <a:r>
              <a:rPr lang="en-US" sz="1200" kern="1200" dirty="0" err="1">
                <a:solidFill>
                  <a:schemeClr val="tx1"/>
                </a:solidFill>
                <a:effectLst/>
                <a:latin typeface="+mn-lt"/>
                <a:ea typeface="+mn-ea"/>
                <a:cs typeface="+mn-cs"/>
              </a:rPr>
              <a:t>title_crew</a:t>
            </a:r>
            <a:r>
              <a:rPr lang="en-US" sz="1200" kern="1200" dirty="0">
                <a:solidFill>
                  <a:schemeClr val="tx1"/>
                </a:solidFill>
                <a:effectLst/>
                <a:latin typeface="+mn-lt"/>
                <a:ea typeface="+mn-ea"/>
                <a:cs typeface="+mn-cs"/>
              </a:rPr>
              <a:t> table and the </a:t>
            </a:r>
            <a:r>
              <a:rPr lang="en-US" sz="1200" kern="1200" dirty="0" err="1">
                <a:solidFill>
                  <a:schemeClr val="tx1"/>
                </a:solidFill>
                <a:effectLst/>
                <a:latin typeface="+mn-lt"/>
                <a:ea typeface="+mn-ea"/>
                <a:cs typeface="+mn-cs"/>
              </a:rPr>
              <a:t>name_basics</a:t>
            </a:r>
            <a:r>
              <a:rPr lang="en-US" sz="1200" kern="1200" dirty="0">
                <a:solidFill>
                  <a:schemeClr val="tx1"/>
                </a:solidFill>
                <a:effectLst/>
                <a:latin typeface="+mn-lt"/>
                <a:ea typeface="+mn-ea"/>
                <a:cs typeface="+mn-cs"/>
              </a:rPr>
              <a:t> table. For example, the </a:t>
            </a:r>
            <a:r>
              <a:rPr lang="en-US" sz="1200" kern="1200" dirty="0" err="1">
                <a:solidFill>
                  <a:schemeClr val="tx1"/>
                </a:solidFill>
                <a:effectLst/>
                <a:latin typeface="+mn-lt"/>
                <a:ea typeface="+mn-ea"/>
                <a:cs typeface="+mn-cs"/>
              </a:rPr>
              <a:t>title_crew</a:t>
            </a:r>
            <a:r>
              <a:rPr lang="en-US" sz="1200" kern="1200" dirty="0">
                <a:solidFill>
                  <a:schemeClr val="tx1"/>
                </a:solidFill>
                <a:effectLst/>
                <a:latin typeface="+mn-lt"/>
                <a:ea typeface="+mn-ea"/>
                <a:cs typeface="+mn-cs"/>
              </a:rPr>
              <a:t> table would be split into two tables: </a:t>
            </a:r>
            <a:r>
              <a:rPr lang="en-US" sz="1200" kern="1200" dirty="0" err="1">
                <a:solidFill>
                  <a:schemeClr val="tx1"/>
                </a:solidFill>
                <a:effectLst/>
                <a:latin typeface="+mn-lt"/>
                <a:ea typeface="+mn-ea"/>
                <a:cs typeface="+mn-cs"/>
              </a:rPr>
              <a:t>title_director</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title_writer</a:t>
            </a:r>
            <a:r>
              <a:rPr lang="en-US" sz="1200" kern="1200" dirty="0">
                <a:solidFill>
                  <a:schemeClr val="tx1"/>
                </a:solidFill>
                <a:effectLst/>
                <a:latin typeface="+mn-lt"/>
                <a:ea typeface="+mn-ea"/>
                <a:cs typeface="+mn-cs"/>
              </a:rPr>
              <a:t>. Each record in each table would hold a </a:t>
            </a:r>
            <a:r>
              <a:rPr lang="en-US" sz="1200" kern="1200" dirty="0" err="1">
                <a:solidFill>
                  <a:schemeClr val="tx1"/>
                </a:solidFill>
                <a:effectLst/>
                <a:latin typeface="+mn-lt"/>
                <a:ea typeface="+mn-ea"/>
                <a:cs typeface="+mn-cs"/>
              </a:rPr>
              <a:t>tconst</a:t>
            </a:r>
            <a:r>
              <a:rPr lang="en-US" sz="1200" kern="1200" dirty="0">
                <a:solidFill>
                  <a:schemeClr val="tx1"/>
                </a:solidFill>
                <a:effectLst/>
                <a:latin typeface="+mn-lt"/>
                <a:ea typeface="+mn-ea"/>
                <a:cs typeface="+mn-cs"/>
              </a:rPr>
              <a:t> (identifying a title) and an </a:t>
            </a:r>
            <a:r>
              <a:rPr lang="en-US" sz="1200" kern="1200" dirty="0" err="1">
                <a:solidFill>
                  <a:schemeClr val="tx1"/>
                </a:solidFill>
                <a:effectLst/>
                <a:latin typeface="+mn-lt"/>
                <a:ea typeface="+mn-ea"/>
                <a:cs typeface="+mn-cs"/>
              </a:rPr>
              <a:t>nconst</a:t>
            </a:r>
            <a:r>
              <a:rPr lang="en-US" sz="1200" kern="1200" dirty="0">
                <a:solidFill>
                  <a:schemeClr val="tx1"/>
                </a:solidFill>
                <a:effectLst/>
                <a:latin typeface="+mn-lt"/>
                <a:ea typeface="+mn-ea"/>
                <a:cs typeface="+mn-cs"/>
              </a:rPr>
              <a:t> for either a director or writer as appropriate. The tables could hold multiple directors or writers for one title. This would enable us to constrain the information in the </a:t>
            </a:r>
            <a:r>
              <a:rPr lang="en-US" sz="1200" kern="1200" dirty="0" err="1">
                <a:solidFill>
                  <a:schemeClr val="tx1"/>
                </a:solidFill>
                <a:effectLst/>
                <a:latin typeface="+mn-lt"/>
                <a:ea typeface="+mn-ea"/>
                <a:cs typeface="+mn-cs"/>
              </a:rPr>
              <a:t>title_crew</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name_basics</a:t>
            </a:r>
            <a:r>
              <a:rPr lang="en-US" sz="1200" kern="1200" dirty="0">
                <a:solidFill>
                  <a:schemeClr val="tx1"/>
                </a:solidFill>
                <a:effectLst/>
                <a:latin typeface="+mn-lt"/>
                <a:ea typeface="+mn-ea"/>
                <a:cs typeface="+mn-cs"/>
              </a:rPr>
              <a:t> to link to foreign keys. In addition, the values could all be indexed which would allow for more efficient access.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Though the first option would be more efficient in the long run, our group decided it wasn’t feasible for us given our time constraints in trying to setup our database. Thus, we chose to keep all values from an area in a single field with values separated by commas. This doesn’t allow the values to be used directly as foreign keys, but a SQL script can be utilized to extract the values from the array and use to fulfill necessary questions.</a:t>
            </a:r>
          </a:p>
        </p:txBody>
      </p:sp>
      <p:sp>
        <p:nvSpPr>
          <p:cNvPr id="4" name="Slide Number Placeholder 3"/>
          <p:cNvSpPr>
            <a:spLocks noGrp="1"/>
          </p:cNvSpPr>
          <p:nvPr>
            <p:ph type="sldNum" sz="quarter" idx="5"/>
          </p:nvPr>
        </p:nvSpPr>
        <p:spPr/>
        <p:txBody>
          <a:bodyPr/>
          <a:lstStyle/>
          <a:p>
            <a:fld id="{25458830-61FE-446A-93B8-36B2B2EE8CE3}" type="slidenum">
              <a:rPr lang="en-US" smtClean="0"/>
              <a:t>5</a:t>
            </a:fld>
            <a:endParaRPr lang="en-US"/>
          </a:p>
        </p:txBody>
      </p:sp>
    </p:spTree>
    <p:extLst>
      <p:ext uri="{BB962C8B-B14F-4D97-AF65-F5344CB8AC3E}">
        <p14:creationId xmlns:p14="http://schemas.microsoft.com/office/powerpoint/2010/main" val="4033326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Ernesto</a:t>
            </a:r>
          </a:p>
          <a:p>
            <a:endParaRPr lang="en-US" dirty="0"/>
          </a:p>
          <a:p>
            <a:r>
              <a:rPr lang="en-US" dirty="0"/>
              <a:t>We previously described how we loaded the database using a PHP script that utilized the LOAD DATA INFILE function from PHP. We have not changed anything about how the data was loaded.</a:t>
            </a:r>
          </a:p>
          <a:p>
            <a:endParaRPr lang="en-US" dirty="0"/>
          </a:p>
          <a:p>
            <a:r>
              <a:rPr lang="en-US" dirty="0"/>
              <a:t>We loaded the dataset into a MySQL database using PHP scripts.</a:t>
            </a:r>
          </a:p>
          <a:p>
            <a:r>
              <a:rPr lang="en-US" dirty="0"/>
              <a:t>The basics steps of the script are outlined.</a:t>
            </a:r>
          </a:p>
          <a:p>
            <a:r>
              <a:rPr lang="en-US" dirty="0"/>
              <a:t>The function to load data automatically replaced the values marked ‘\N’ with the NULL value.</a:t>
            </a:r>
          </a:p>
          <a:p>
            <a:r>
              <a:rPr lang="en-US" dirty="0"/>
              <a:t>When loading the data, we initially ran into a problem with the scripts timing out because loading the data took a while for some tables. To fix this, we set the time limit to false so the connection would not time out.</a:t>
            </a:r>
          </a:p>
          <a:p>
            <a:endParaRPr lang="en-US" dirty="0"/>
          </a:p>
        </p:txBody>
      </p:sp>
      <p:sp>
        <p:nvSpPr>
          <p:cNvPr id="4" name="Slide Number Placeholder 3"/>
          <p:cNvSpPr>
            <a:spLocks noGrp="1"/>
          </p:cNvSpPr>
          <p:nvPr>
            <p:ph type="sldNum" sz="quarter" idx="5"/>
          </p:nvPr>
        </p:nvSpPr>
        <p:spPr/>
        <p:txBody>
          <a:bodyPr/>
          <a:lstStyle/>
          <a:p>
            <a:fld id="{2ACF4025-5E4A-4C94-BD1C-0B8E7D0E2527}" type="slidenum">
              <a:rPr lang="en-US" smtClean="0"/>
              <a:t>6</a:t>
            </a:fld>
            <a:endParaRPr lang="en-US"/>
          </a:p>
        </p:txBody>
      </p:sp>
    </p:spTree>
    <p:extLst>
      <p:ext uri="{BB962C8B-B14F-4D97-AF65-F5344CB8AC3E}">
        <p14:creationId xmlns:p14="http://schemas.microsoft.com/office/powerpoint/2010/main" val="3211833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Ernesto</a:t>
            </a:r>
          </a:p>
          <a:p>
            <a:endParaRPr lang="en-US" dirty="0"/>
          </a:p>
          <a:p>
            <a:r>
              <a:rPr lang="en-US" dirty="0"/>
              <a:t>We designed a total of 12 queries including the three specific queries and four specific query techniques specified by Dr. Gao. We also design 5 bonus queries.</a:t>
            </a:r>
          </a:p>
          <a:p>
            <a:r>
              <a:rPr lang="en-US" dirty="0"/>
              <a:t>When designing the queries, we used the following method:</a:t>
            </a:r>
          </a:p>
          <a:p>
            <a:pPr marL="228600" indent="-228600">
              <a:buAutoNum type="arabicParenR"/>
            </a:pPr>
            <a:r>
              <a:rPr lang="en-US" dirty="0"/>
              <a:t>Identify the tables involved and join these tables</a:t>
            </a:r>
          </a:p>
          <a:p>
            <a:pPr marL="228600" indent="-228600">
              <a:buAutoNum type="arabicParenR"/>
            </a:pPr>
            <a:r>
              <a:rPr lang="en-US" dirty="0"/>
              <a:t>Determine the conditions for the data (for example: title type must be movie or titles must have a certain minimum rating)</a:t>
            </a:r>
          </a:p>
          <a:p>
            <a:pPr marL="228600" indent="-228600">
              <a:buAutoNum type="arabicParenR"/>
            </a:pPr>
            <a:r>
              <a:rPr lang="en-US" dirty="0"/>
              <a:t>Select the specific attributes desired in the output</a:t>
            </a:r>
          </a:p>
          <a:p>
            <a:pPr marL="228600" indent="-228600">
              <a:buAutoNum type="arabicParenR"/>
            </a:pPr>
            <a:r>
              <a:rPr lang="en-US" dirty="0"/>
              <a:t>Finally, after getting a query to work, sometimes we’d be able to reform it to make it simpler or convert it to utilize a view or procedure</a:t>
            </a:r>
          </a:p>
          <a:p>
            <a:pPr marL="228600" indent="-228600">
              <a:buAutoNum type="arabicParenR"/>
            </a:pPr>
            <a:endParaRPr lang="en-US" dirty="0"/>
          </a:p>
          <a:p>
            <a:pPr marL="0" indent="0">
              <a:buNone/>
            </a:pPr>
            <a:r>
              <a:rPr lang="en-US" dirty="0"/>
              <a:t>The only particularly difficult part of doing the queries was to extract data from the array values that had been stored in a single field. For example, the </a:t>
            </a:r>
            <a:r>
              <a:rPr lang="en-US" dirty="0" err="1"/>
              <a:t>knownForTitles</a:t>
            </a:r>
            <a:r>
              <a:rPr lang="en-US" dirty="0"/>
              <a:t> attribute of the </a:t>
            </a:r>
            <a:r>
              <a:rPr lang="en-US" dirty="0" err="1"/>
              <a:t>name_basics</a:t>
            </a:r>
            <a:r>
              <a:rPr lang="en-US" dirty="0"/>
              <a:t> table. But this was easily accomplished by extracting the values needed using the SUBSTRING_INDEX function and placing them in a common expression (using the WITH table expression) so they could be easily utilized in a query.</a:t>
            </a:r>
          </a:p>
        </p:txBody>
      </p:sp>
      <p:sp>
        <p:nvSpPr>
          <p:cNvPr id="4" name="Slide Number Placeholder 3"/>
          <p:cNvSpPr>
            <a:spLocks noGrp="1"/>
          </p:cNvSpPr>
          <p:nvPr>
            <p:ph type="sldNum" sz="quarter" idx="5"/>
          </p:nvPr>
        </p:nvSpPr>
        <p:spPr/>
        <p:txBody>
          <a:bodyPr/>
          <a:lstStyle/>
          <a:p>
            <a:fld id="{2ACF4025-5E4A-4C94-BD1C-0B8E7D0E2527}" type="slidenum">
              <a:rPr lang="en-US" smtClean="0"/>
              <a:t>7</a:t>
            </a:fld>
            <a:endParaRPr lang="en-US"/>
          </a:p>
        </p:txBody>
      </p:sp>
    </p:spTree>
    <p:extLst>
      <p:ext uri="{BB962C8B-B14F-4D97-AF65-F5344CB8AC3E}">
        <p14:creationId xmlns:p14="http://schemas.microsoft.com/office/powerpoint/2010/main" val="2402936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Joanna</a:t>
            </a:r>
          </a:p>
          <a:p>
            <a:endParaRPr lang="en-US" dirty="0"/>
          </a:p>
          <a:p>
            <a:r>
              <a:rPr lang="en-US" dirty="0"/>
              <a:t>Here are the queries we designed to fulfill Dr. Gao’s requirement.</a:t>
            </a:r>
          </a:p>
        </p:txBody>
      </p:sp>
      <p:sp>
        <p:nvSpPr>
          <p:cNvPr id="4" name="Slide Number Placeholder 3"/>
          <p:cNvSpPr>
            <a:spLocks noGrp="1"/>
          </p:cNvSpPr>
          <p:nvPr>
            <p:ph type="sldNum" sz="quarter" idx="5"/>
          </p:nvPr>
        </p:nvSpPr>
        <p:spPr/>
        <p:txBody>
          <a:bodyPr/>
          <a:lstStyle/>
          <a:p>
            <a:fld id="{2ACF4025-5E4A-4C94-BD1C-0B8E7D0E2527}" type="slidenum">
              <a:rPr lang="en-US" smtClean="0"/>
              <a:t>8</a:t>
            </a:fld>
            <a:endParaRPr lang="en-US"/>
          </a:p>
        </p:txBody>
      </p:sp>
    </p:spTree>
    <p:extLst>
      <p:ext uri="{BB962C8B-B14F-4D97-AF65-F5344CB8AC3E}">
        <p14:creationId xmlns:p14="http://schemas.microsoft.com/office/powerpoint/2010/main" val="33345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Joanna</a:t>
            </a:r>
          </a:p>
          <a:p>
            <a:endParaRPr lang="en-US" dirty="0"/>
          </a:p>
          <a:p>
            <a:r>
              <a:rPr lang="en-US" dirty="0"/>
              <a:t>And these are the four queries we designed using the four different techniques: aggregate functions, set operations, nested queries, and JOIN operations. Each query focuses on a specific technique, but most of them use several. For example, 9 of our 12 queries require joins.</a:t>
            </a:r>
          </a:p>
        </p:txBody>
      </p:sp>
      <p:sp>
        <p:nvSpPr>
          <p:cNvPr id="4" name="Slide Number Placeholder 3"/>
          <p:cNvSpPr>
            <a:spLocks noGrp="1"/>
          </p:cNvSpPr>
          <p:nvPr>
            <p:ph type="sldNum" sz="quarter" idx="5"/>
          </p:nvPr>
        </p:nvSpPr>
        <p:spPr/>
        <p:txBody>
          <a:bodyPr/>
          <a:lstStyle/>
          <a:p>
            <a:fld id="{2ACF4025-5E4A-4C94-BD1C-0B8E7D0E2527}" type="slidenum">
              <a:rPr lang="en-US" smtClean="0"/>
              <a:t>9</a:t>
            </a:fld>
            <a:endParaRPr lang="en-US"/>
          </a:p>
        </p:txBody>
      </p:sp>
    </p:spTree>
    <p:extLst>
      <p:ext uri="{BB962C8B-B14F-4D97-AF65-F5344CB8AC3E}">
        <p14:creationId xmlns:p14="http://schemas.microsoft.com/office/powerpoint/2010/main" val="3013542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38865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28607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7595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34367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960866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11/20/2019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688637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11/20/2019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705433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571465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67501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9409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84243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73634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11/20/2019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78304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11/20/2019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43014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11/20/2019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2648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44313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55760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B61BEF0D-F0BB-DE4B-95CE-6DB70DBA9567}" type="datetimeFigureOut">
              <a:rPr lang="en-US" smtClean="0"/>
              <a:pPr/>
              <a:t>11/20/2019</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83494058"/>
      </p:ext>
    </p:extLst>
  </p:cSld>
  <p:clrMap bg1="dk1" tx1="lt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6.svg"/><Relationship Id="rId11" Type="http://schemas.openxmlformats.org/officeDocument/2006/relationships/image" Target="../media/image31.jpe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jpeg"/><Relationship Id="rId7" Type="http://schemas.openxmlformats.org/officeDocument/2006/relationships/diagramColors" Target="../diagrams/colors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jpe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png"/><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976BAAA-75A1-48AA-B7DE-B6B8070992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693AAA41-B49E-4A1C-9333-2FD4534E8AEE}"/>
              </a:ext>
            </a:extLst>
          </p:cNvPr>
          <p:cNvSpPr>
            <a:spLocks noGrp="1"/>
          </p:cNvSpPr>
          <p:nvPr>
            <p:ph type="subTitle" idx="1"/>
          </p:nvPr>
        </p:nvSpPr>
        <p:spPr>
          <a:xfrm>
            <a:off x="8817428" y="1257301"/>
            <a:ext cx="2450127" cy="4343399"/>
          </a:xfrm>
          <a:effectLst/>
        </p:spPr>
        <p:txBody>
          <a:bodyPr anchor="ctr">
            <a:normAutofit/>
          </a:bodyPr>
          <a:lstStyle/>
          <a:p>
            <a:pPr algn="l"/>
            <a:r>
              <a:rPr lang="en-US" b="1" dirty="0"/>
              <a:t>Group 6</a:t>
            </a:r>
          </a:p>
          <a:p>
            <a:pPr algn="l"/>
            <a:r>
              <a:rPr lang="en-US" b="1" dirty="0"/>
              <a:t>Ernesto Contreras</a:t>
            </a:r>
          </a:p>
          <a:p>
            <a:pPr algn="l"/>
            <a:r>
              <a:rPr lang="en-US" b="1" dirty="0"/>
              <a:t>Brandon </a:t>
            </a:r>
            <a:r>
              <a:rPr lang="en-US" b="1" dirty="0" err="1"/>
              <a:t>Litzinger</a:t>
            </a:r>
            <a:endParaRPr lang="en-US" b="1" dirty="0"/>
          </a:p>
          <a:p>
            <a:pPr algn="l"/>
            <a:r>
              <a:rPr lang="en-US" b="1" dirty="0"/>
              <a:t>Kayla Luther</a:t>
            </a:r>
          </a:p>
          <a:p>
            <a:pPr algn="l"/>
            <a:r>
              <a:rPr lang="en-US" b="1" dirty="0"/>
              <a:t>Alex Maynard</a:t>
            </a:r>
          </a:p>
          <a:p>
            <a:pPr algn="l"/>
            <a:r>
              <a:rPr lang="en-US" b="1" dirty="0"/>
              <a:t>Joanna Sumner</a:t>
            </a:r>
          </a:p>
        </p:txBody>
      </p:sp>
      <p:sp useBgFill="1">
        <p:nvSpPr>
          <p:cNvPr id="10" name="Freeform: Shape 9">
            <a:extLst>
              <a:ext uri="{FF2B5EF4-FFF2-40B4-BE49-F238E27FC236}">
                <a16:creationId xmlns:a16="http://schemas.microsoft.com/office/drawing/2014/main" id="{65A5F259-CDF7-4A15-A66C-A9939D23E3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8386486" cy="6858002"/>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4A9A6-E822-4558-AFBB-F530DE5FA186}"/>
              </a:ext>
            </a:extLst>
          </p:cNvPr>
          <p:cNvSpPr>
            <a:spLocks noGrp="1"/>
          </p:cNvSpPr>
          <p:nvPr>
            <p:ph type="ctrTitle"/>
          </p:nvPr>
        </p:nvSpPr>
        <p:spPr>
          <a:xfrm>
            <a:off x="913795" y="1257301"/>
            <a:ext cx="6672865" cy="4343399"/>
          </a:xfrm>
        </p:spPr>
        <p:txBody>
          <a:bodyPr anchor="ctr">
            <a:normAutofit/>
          </a:bodyPr>
          <a:lstStyle/>
          <a:p>
            <a:r>
              <a:rPr lang="en-US" b="1" dirty="0"/>
              <a:t>CSCI 3700/6070: IMDb Project Report</a:t>
            </a:r>
          </a:p>
        </p:txBody>
      </p:sp>
    </p:spTree>
    <p:extLst>
      <p:ext uri="{BB962C8B-B14F-4D97-AF65-F5344CB8AC3E}">
        <p14:creationId xmlns:p14="http://schemas.microsoft.com/office/powerpoint/2010/main" val="1236643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01CE9-F29A-49D3-964B-BD9936B66044}"/>
              </a:ext>
            </a:extLst>
          </p:cNvPr>
          <p:cNvSpPr>
            <a:spLocks noGrp="1"/>
          </p:cNvSpPr>
          <p:nvPr>
            <p:ph type="title"/>
          </p:nvPr>
        </p:nvSpPr>
        <p:spPr>
          <a:xfrm>
            <a:off x="913795" y="473242"/>
            <a:ext cx="10353762" cy="970450"/>
          </a:xfrm>
        </p:spPr>
        <p:txBody>
          <a:bodyPr/>
          <a:lstStyle/>
          <a:p>
            <a:r>
              <a:rPr lang="en-US" b="1" dirty="0"/>
              <a:t>Step 3: Design Various Queries</a:t>
            </a:r>
          </a:p>
        </p:txBody>
      </p:sp>
      <p:sp>
        <p:nvSpPr>
          <p:cNvPr id="3" name="Content Placeholder 2">
            <a:extLst>
              <a:ext uri="{FF2B5EF4-FFF2-40B4-BE49-F238E27FC236}">
                <a16:creationId xmlns:a16="http://schemas.microsoft.com/office/drawing/2014/main" id="{CBE5A102-782E-4A8F-A1F3-5AEDAEB6E506}"/>
              </a:ext>
            </a:extLst>
          </p:cNvPr>
          <p:cNvSpPr>
            <a:spLocks noGrp="1"/>
          </p:cNvSpPr>
          <p:nvPr>
            <p:ph idx="1"/>
          </p:nvPr>
        </p:nvSpPr>
        <p:spPr>
          <a:xfrm>
            <a:off x="913795" y="1443692"/>
            <a:ext cx="10353762" cy="5165558"/>
          </a:xfrm>
        </p:spPr>
        <p:txBody>
          <a:bodyPr numCol="2">
            <a:normAutofit fontScale="70000" lnSpcReduction="20000"/>
          </a:bodyPr>
          <a:lstStyle/>
          <a:p>
            <a:pPr marL="36900" indent="0">
              <a:buNone/>
            </a:pPr>
            <a:r>
              <a:rPr lang="en-US" b="1" dirty="0">
                <a:effectLst/>
              </a:rPr>
              <a:t>Extra Query 1: Show the top 10 longest running tv series.</a:t>
            </a:r>
          </a:p>
          <a:p>
            <a:r>
              <a:rPr lang="en-US" b="1" dirty="0">
                <a:effectLst/>
              </a:rPr>
              <a:t>Run this query on a view which shows the tv series title and years running.  */</a:t>
            </a:r>
          </a:p>
          <a:p>
            <a:r>
              <a:rPr lang="en-US" b="1" dirty="0">
                <a:effectLst/>
              </a:rPr>
              <a:t>/* Create the view */</a:t>
            </a:r>
          </a:p>
          <a:p>
            <a:r>
              <a:rPr lang="en-US" b="1" dirty="0">
                <a:effectLst/>
              </a:rPr>
              <a:t>CREATE VIEW </a:t>
            </a:r>
            <a:r>
              <a:rPr lang="en-US" b="1" dirty="0" err="1">
                <a:effectLst/>
              </a:rPr>
              <a:t>tvseries_yearsRunning</a:t>
            </a:r>
            <a:r>
              <a:rPr lang="en-US" b="1" dirty="0">
                <a:effectLst/>
              </a:rPr>
              <a:t> AS</a:t>
            </a:r>
          </a:p>
          <a:p>
            <a:r>
              <a:rPr lang="en-US" b="1" dirty="0">
                <a:effectLst/>
              </a:rPr>
              <a:t>SELECT </a:t>
            </a:r>
            <a:r>
              <a:rPr lang="en-US" b="1" dirty="0" err="1">
                <a:effectLst/>
              </a:rPr>
              <a:t>tconst</a:t>
            </a:r>
            <a:r>
              <a:rPr lang="en-US" b="1" dirty="0">
                <a:effectLst/>
              </a:rPr>
              <a:t> AS </a:t>
            </a:r>
            <a:r>
              <a:rPr lang="en-US" b="1" dirty="0" err="1">
                <a:effectLst/>
              </a:rPr>
              <a:t>seriesTconst</a:t>
            </a:r>
            <a:r>
              <a:rPr lang="en-US" b="1" dirty="0">
                <a:effectLst/>
              </a:rPr>
              <a:t>, </a:t>
            </a:r>
            <a:r>
              <a:rPr lang="en-US" b="1" dirty="0" err="1">
                <a:effectLst/>
              </a:rPr>
              <a:t>primaryTitle</a:t>
            </a:r>
            <a:r>
              <a:rPr lang="en-US" b="1" dirty="0">
                <a:effectLst/>
              </a:rPr>
              <a:t>, </a:t>
            </a:r>
            <a:r>
              <a:rPr lang="en-US" b="1" dirty="0" err="1">
                <a:effectLst/>
              </a:rPr>
              <a:t>endYear-startYear</a:t>
            </a:r>
            <a:r>
              <a:rPr lang="en-US" b="1" dirty="0">
                <a:effectLst/>
              </a:rPr>
              <a:t> AS </a:t>
            </a:r>
            <a:r>
              <a:rPr lang="en-US" b="1" dirty="0" err="1">
                <a:effectLst/>
              </a:rPr>
              <a:t>yearsRunning</a:t>
            </a:r>
            <a:endParaRPr lang="en-US" b="1" dirty="0">
              <a:effectLst/>
            </a:endParaRPr>
          </a:p>
          <a:p>
            <a:r>
              <a:rPr lang="en-US" b="1" dirty="0">
                <a:effectLst/>
              </a:rPr>
              <a:t>FROM </a:t>
            </a:r>
            <a:r>
              <a:rPr lang="en-US" b="1" dirty="0" err="1">
                <a:effectLst/>
              </a:rPr>
              <a:t>title_basics</a:t>
            </a:r>
            <a:r>
              <a:rPr lang="en-US" b="1" dirty="0">
                <a:effectLst/>
              </a:rPr>
              <a:t> WHERE </a:t>
            </a:r>
            <a:r>
              <a:rPr lang="en-US" b="1" dirty="0" err="1">
                <a:effectLst/>
              </a:rPr>
              <a:t>titleType</a:t>
            </a:r>
            <a:r>
              <a:rPr lang="en-US" b="1" dirty="0">
                <a:effectLst/>
              </a:rPr>
              <a:t>='</a:t>
            </a:r>
            <a:r>
              <a:rPr lang="en-US" b="1" dirty="0" err="1">
                <a:effectLst/>
              </a:rPr>
              <a:t>tvseries</a:t>
            </a:r>
            <a:r>
              <a:rPr lang="en-US" b="1" dirty="0">
                <a:effectLst/>
              </a:rPr>
              <a:t>';</a:t>
            </a:r>
          </a:p>
          <a:p>
            <a:r>
              <a:rPr lang="en-US" b="1" dirty="0">
                <a:effectLst/>
              </a:rPr>
              <a:t>/* Run the example query */</a:t>
            </a:r>
          </a:p>
          <a:p>
            <a:r>
              <a:rPr lang="en-US" b="1" dirty="0">
                <a:effectLst/>
              </a:rPr>
              <a:t>SELECT * FROM </a:t>
            </a:r>
            <a:r>
              <a:rPr lang="en-US" b="1" dirty="0" err="1">
                <a:effectLst/>
              </a:rPr>
              <a:t>tvseries_yearsRunning</a:t>
            </a:r>
            <a:endParaRPr lang="en-US" b="1" dirty="0">
              <a:effectLst/>
            </a:endParaRPr>
          </a:p>
          <a:p>
            <a:r>
              <a:rPr lang="en-US" b="1" dirty="0">
                <a:effectLst/>
              </a:rPr>
              <a:t>ORDER BY </a:t>
            </a:r>
            <a:r>
              <a:rPr lang="en-US" b="1" dirty="0" err="1">
                <a:effectLst/>
              </a:rPr>
              <a:t>yearsRunning</a:t>
            </a:r>
            <a:r>
              <a:rPr lang="en-US" b="1" dirty="0">
                <a:effectLst/>
              </a:rPr>
              <a:t> DESC</a:t>
            </a:r>
          </a:p>
          <a:p>
            <a:r>
              <a:rPr lang="en-US" b="1" dirty="0">
                <a:effectLst/>
              </a:rPr>
              <a:t>LIMIT 10;</a:t>
            </a:r>
          </a:p>
          <a:p>
            <a:endParaRPr lang="en-US" b="1" dirty="0">
              <a:effectLst/>
            </a:endParaRPr>
          </a:p>
          <a:p>
            <a:endParaRPr lang="en-US" b="1" dirty="0">
              <a:effectLst/>
            </a:endParaRPr>
          </a:p>
          <a:p>
            <a:endParaRPr lang="en-US" b="1" dirty="0">
              <a:effectLst/>
            </a:endParaRPr>
          </a:p>
          <a:p>
            <a:endParaRPr lang="en-US" b="1" dirty="0">
              <a:effectLst/>
            </a:endParaRPr>
          </a:p>
          <a:p>
            <a:endParaRPr lang="en-US" b="1" dirty="0">
              <a:effectLst/>
            </a:endParaRPr>
          </a:p>
          <a:p>
            <a:endParaRPr lang="en-US" b="1" dirty="0">
              <a:effectLst/>
            </a:endParaRPr>
          </a:p>
          <a:p>
            <a:pPr marL="36900" lvl="0" indent="0">
              <a:buNone/>
            </a:pPr>
            <a:r>
              <a:rPr lang="en-US" b="1" dirty="0">
                <a:effectLst/>
              </a:rPr>
              <a:t>Extra Query 2: Select the movies titles and ratings for all movies released in a specified year with a rating at or above the specified minimum rating.</a:t>
            </a:r>
          </a:p>
          <a:p>
            <a:pPr marL="36900" indent="0">
              <a:buNone/>
            </a:pPr>
            <a:r>
              <a:rPr lang="en-US" b="1" dirty="0">
                <a:effectLst/>
              </a:rPr>
              <a:t>This query utilizes a procedure which accepts a year and minimum rating as parameters and selects all the specified titles.</a:t>
            </a:r>
          </a:p>
          <a:p>
            <a:r>
              <a:rPr lang="en-US" b="1" dirty="0">
                <a:effectLst/>
              </a:rPr>
              <a:t> /* Create procedure*/</a:t>
            </a:r>
          </a:p>
          <a:p>
            <a:r>
              <a:rPr lang="en-US" b="1" dirty="0">
                <a:effectLst/>
              </a:rPr>
              <a:t>CREATE PROCEDURE </a:t>
            </a:r>
            <a:r>
              <a:rPr lang="en-US" b="1" dirty="0" err="1">
                <a:effectLst/>
              </a:rPr>
              <a:t>movies_in_year_rating</a:t>
            </a:r>
            <a:r>
              <a:rPr lang="en-US" b="1" dirty="0">
                <a:effectLst/>
              </a:rPr>
              <a:t>(IN </a:t>
            </a:r>
            <a:r>
              <a:rPr lang="en-US" b="1" dirty="0" err="1">
                <a:effectLst/>
              </a:rPr>
              <a:t>yearSelect</a:t>
            </a:r>
            <a:r>
              <a:rPr lang="en-US" b="1" dirty="0">
                <a:effectLst/>
              </a:rPr>
              <a:t> SMALLINT(4), IN </a:t>
            </a:r>
            <a:r>
              <a:rPr lang="en-US" b="1" dirty="0" err="1">
                <a:effectLst/>
              </a:rPr>
              <a:t>ratingMin</a:t>
            </a:r>
            <a:r>
              <a:rPr lang="en-US" b="1" dirty="0">
                <a:effectLst/>
              </a:rPr>
              <a:t> DOUBLE)</a:t>
            </a:r>
          </a:p>
          <a:p>
            <a:r>
              <a:rPr lang="en-US" b="1" dirty="0">
                <a:effectLst/>
              </a:rPr>
              <a:t>BEGIN</a:t>
            </a:r>
          </a:p>
          <a:p>
            <a:r>
              <a:rPr lang="en-US" b="1" dirty="0">
                <a:effectLst/>
              </a:rPr>
              <a:t>	SELECT </a:t>
            </a:r>
            <a:r>
              <a:rPr lang="en-US" b="1" dirty="0" err="1">
                <a:effectLst/>
              </a:rPr>
              <a:t>primaryTitle</a:t>
            </a:r>
            <a:r>
              <a:rPr lang="en-US" b="1" dirty="0">
                <a:effectLst/>
              </a:rPr>
              <a:t>, </a:t>
            </a:r>
            <a:r>
              <a:rPr lang="en-US" b="1" dirty="0" err="1">
                <a:effectLst/>
              </a:rPr>
              <a:t>averageRating</a:t>
            </a:r>
            <a:endParaRPr lang="en-US" b="1" dirty="0">
              <a:effectLst/>
            </a:endParaRPr>
          </a:p>
          <a:p>
            <a:r>
              <a:rPr lang="en-US" b="1" dirty="0">
                <a:effectLst/>
              </a:rPr>
              <a:t>	FROM (SELECT * FROM </a:t>
            </a:r>
            <a:r>
              <a:rPr lang="en-US" b="1" dirty="0" err="1">
                <a:effectLst/>
              </a:rPr>
              <a:t>title_basics</a:t>
            </a:r>
            <a:r>
              <a:rPr lang="en-US" b="1" dirty="0">
                <a:effectLst/>
              </a:rPr>
              <a:t> WHERE </a:t>
            </a:r>
            <a:r>
              <a:rPr lang="en-US" b="1" dirty="0" err="1">
                <a:effectLst/>
              </a:rPr>
              <a:t>titleType</a:t>
            </a:r>
            <a:r>
              <a:rPr lang="en-US" b="1" dirty="0">
                <a:effectLst/>
              </a:rPr>
              <a:t>='movie' AND </a:t>
            </a:r>
            <a:r>
              <a:rPr lang="en-US" b="1" dirty="0" err="1">
                <a:effectLst/>
              </a:rPr>
              <a:t>startYear</a:t>
            </a:r>
            <a:r>
              <a:rPr lang="en-US" b="1" dirty="0">
                <a:effectLst/>
              </a:rPr>
              <a:t>=</a:t>
            </a:r>
            <a:r>
              <a:rPr lang="en-US" b="1" dirty="0" err="1">
                <a:effectLst/>
              </a:rPr>
              <a:t>yearSelect</a:t>
            </a:r>
            <a:r>
              <a:rPr lang="en-US" b="1" dirty="0">
                <a:effectLst/>
              </a:rPr>
              <a:t>) AS </a:t>
            </a:r>
            <a:r>
              <a:rPr lang="en-US" b="1" dirty="0" err="1">
                <a:effectLst/>
              </a:rPr>
              <a:t>movies_in_year</a:t>
            </a:r>
            <a:endParaRPr lang="en-US" b="1" dirty="0">
              <a:effectLst/>
            </a:endParaRPr>
          </a:p>
          <a:p>
            <a:r>
              <a:rPr lang="en-US" b="1" dirty="0">
                <a:effectLst/>
              </a:rPr>
              <a:t>	JOIN (SELECT * FROM </a:t>
            </a:r>
            <a:r>
              <a:rPr lang="en-US" b="1" dirty="0" err="1">
                <a:effectLst/>
              </a:rPr>
              <a:t>title_ratings</a:t>
            </a:r>
            <a:r>
              <a:rPr lang="en-US" b="1" dirty="0">
                <a:effectLst/>
              </a:rPr>
              <a:t> WHERE </a:t>
            </a:r>
            <a:r>
              <a:rPr lang="en-US" b="1" dirty="0" err="1">
                <a:effectLst/>
              </a:rPr>
              <a:t>averageRating</a:t>
            </a:r>
            <a:r>
              <a:rPr lang="en-US" b="1" dirty="0">
                <a:effectLst/>
              </a:rPr>
              <a:t> &gt;= </a:t>
            </a:r>
            <a:r>
              <a:rPr lang="en-US" b="1" dirty="0" err="1">
                <a:effectLst/>
              </a:rPr>
              <a:t>ratingMin</a:t>
            </a:r>
            <a:r>
              <a:rPr lang="en-US" b="1" dirty="0">
                <a:effectLst/>
              </a:rPr>
              <a:t>) AS </a:t>
            </a:r>
            <a:r>
              <a:rPr lang="en-US" b="1" dirty="0" err="1">
                <a:effectLst/>
              </a:rPr>
              <a:t>title_with_rating</a:t>
            </a:r>
            <a:endParaRPr lang="en-US" b="1" dirty="0">
              <a:effectLst/>
            </a:endParaRPr>
          </a:p>
          <a:p>
            <a:r>
              <a:rPr lang="en-US" b="1" dirty="0">
                <a:effectLst/>
              </a:rPr>
              <a:t>	USING (</a:t>
            </a:r>
            <a:r>
              <a:rPr lang="en-US" b="1" dirty="0" err="1">
                <a:effectLst/>
              </a:rPr>
              <a:t>tconst</a:t>
            </a:r>
            <a:r>
              <a:rPr lang="en-US" b="1" dirty="0">
                <a:effectLst/>
              </a:rPr>
              <a:t>);</a:t>
            </a:r>
          </a:p>
          <a:p>
            <a:r>
              <a:rPr lang="en-US" b="1" dirty="0">
                <a:effectLst/>
              </a:rPr>
              <a:t>END </a:t>
            </a:r>
          </a:p>
          <a:p>
            <a:r>
              <a:rPr lang="en-US" b="1" dirty="0">
                <a:effectLst/>
              </a:rPr>
              <a:t>/* Call the procedure using example year and minimum rating.*/</a:t>
            </a:r>
          </a:p>
          <a:p>
            <a:r>
              <a:rPr lang="en-US" b="1" dirty="0">
                <a:effectLst/>
              </a:rPr>
              <a:t>CALL </a:t>
            </a:r>
            <a:r>
              <a:rPr lang="en-US" b="1" dirty="0" err="1">
                <a:effectLst/>
              </a:rPr>
              <a:t>movies_in_year_rating</a:t>
            </a:r>
            <a:r>
              <a:rPr lang="en-US" b="1" dirty="0">
                <a:effectLst/>
              </a:rPr>
              <a:t>(2005, 9.0);</a:t>
            </a:r>
          </a:p>
          <a:p>
            <a:endParaRPr lang="en-US" b="1" dirty="0"/>
          </a:p>
        </p:txBody>
      </p:sp>
    </p:spTree>
    <p:extLst>
      <p:ext uri="{BB962C8B-B14F-4D97-AF65-F5344CB8AC3E}">
        <p14:creationId xmlns:p14="http://schemas.microsoft.com/office/powerpoint/2010/main" val="2669517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01CE9-F29A-49D3-964B-BD9936B66044}"/>
              </a:ext>
            </a:extLst>
          </p:cNvPr>
          <p:cNvSpPr>
            <a:spLocks noGrp="1"/>
          </p:cNvSpPr>
          <p:nvPr>
            <p:ph type="title"/>
          </p:nvPr>
        </p:nvSpPr>
        <p:spPr/>
        <p:txBody>
          <a:bodyPr/>
          <a:lstStyle/>
          <a:p>
            <a:r>
              <a:rPr lang="en-US" b="1" dirty="0"/>
              <a:t>Step 3: Design Various Queries</a:t>
            </a:r>
          </a:p>
        </p:txBody>
      </p:sp>
      <p:sp>
        <p:nvSpPr>
          <p:cNvPr id="3" name="Content Placeholder 2">
            <a:extLst>
              <a:ext uri="{FF2B5EF4-FFF2-40B4-BE49-F238E27FC236}">
                <a16:creationId xmlns:a16="http://schemas.microsoft.com/office/drawing/2014/main" id="{CBE5A102-782E-4A8F-A1F3-5AEDAEB6E506}"/>
              </a:ext>
            </a:extLst>
          </p:cNvPr>
          <p:cNvSpPr>
            <a:spLocks noGrp="1"/>
          </p:cNvSpPr>
          <p:nvPr>
            <p:ph idx="1"/>
          </p:nvPr>
        </p:nvSpPr>
        <p:spPr>
          <a:xfrm>
            <a:off x="913795" y="1580050"/>
            <a:ext cx="10353762" cy="4989193"/>
          </a:xfrm>
        </p:spPr>
        <p:txBody>
          <a:bodyPr numCol="3">
            <a:normAutofit fontScale="62500" lnSpcReduction="20000"/>
          </a:bodyPr>
          <a:lstStyle/>
          <a:p>
            <a:pPr marL="36900" lvl="0" indent="0">
              <a:buNone/>
            </a:pPr>
            <a:r>
              <a:rPr lang="en-US" b="1" dirty="0">
                <a:effectLst/>
              </a:rPr>
              <a:t>Extra Query 3: Given a name, find all individuals in database with that name and list their information along with title details for one title they are known for.</a:t>
            </a:r>
          </a:p>
          <a:p>
            <a:pPr marL="36900" indent="0">
              <a:buNone/>
            </a:pPr>
            <a:r>
              <a:rPr lang="en-US" b="1" dirty="0">
                <a:effectLst/>
              </a:rPr>
              <a:t>This query utilizes a procedure that takes a person's name and finds all individuals with that name and titles details for one title each individual is known for.</a:t>
            </a:r>
          </a:p>
          <a:p>
            <a:r>
              <a:rPr lang="en-US" b="1" dirty="0">
                <a:effectLst/>
              </a:rPr>
              <a:t>/* Create procedure*/</a:t>
            </a:r>
          </a:p>
          <a:p>
            <a:r>
              <a:rPr lang="en-US" b="1" dirty="0">
                <a:effectLst/>
              </a:rPr>
              <a:t>CREATE PROCEDURE </a:t>
            </a:r>
            <a:r>
              <a:rPr lang="en-US" b="1" dirty="0" err="1">
                <a:effectLst/>
              </a:rPr>
              <a:t>known_for_title</a:t>
            </a:r>
            <a:r>
              <a:rPr lang="en-US" b="1" dirty="0">
                <a:effectLst/>
              </a:rPr>
              <a:t>(IN </a:t>
            </a:r>
            <a:r>
              <a:rPr lang="en-US" b="1" dirty="0" err="1">
                <a:effectLst/>
              </a:rPr>
              <a:t>searchName</a:t>
            </a:r>
            <a:r>
              <a:rPr lang="en-US" b="1" dirty="0">
                <a:effectLst/>
              </a:rPr>
              <a:t> VARCHAR(50))</a:t>
            </a:r>
          </a:p>
          <a:p>
            <a:r>
              <a:rPr lang="en-US" b="1" dirty="0">
                <a:effectLst/>
              </a:rPr>
              <a:t>BEGIN</a:t>
            </a:r>
          </a:p>
          <a:p>
            <a:r>
              <a:rPr lang="en-US" b="1" dirty="0">
                <a:effectLst/>
              </a:rPr>
              <a:t>	WITH </a:t>
            </a:r>
            <a:r>
              <a:rPr lang="en-US" b="1" dirty="0" err="1">
                <a:effectLst/>
              </a:rPr>
              <a:t>name_title</a:t>
            </a:r>
            <a:r>
              <a:rPr lang="en-US" b="1" dirty="0">
                <a:effectLst/>
              </a:rPr>
              <a:t> AS (SELECT </a:t>
            </a:r>
            <a:r>
              <a:rPr lang="en-US" b="1" dirty="0" err="1">
                <a:effectLst/>
              </a:rPr>
              <a:t>nconst</a:t>
            </a:r>
            <a:r>
              <a:rPr lang="en-US" b="1" dirty="0">
                <a:effectLst/>
              </a:rPr>
              <a:t>, </a:t>
            </a:r>
            <a:r>
              <a:rPr lang="en-US" b="1" dirty="0" err="1">
                <a:effectLst/>
              </a:rPr>
              <a:t>primaryName</a:t>
            </a:r>
            <a:r>
              <a:rPr lang="en-US" b="1" dirty="0">
                <a:effectLst/>
              </a:rPr>
              <a:t>, </a:t>
            </a:r>
            <a:r>
              <a:rPr lang="en-US" b="1" dirty="0" err="1">
                <a:effectLst/>
              </a:rPr>
              <a:t>primaryProfession</a:t>
            </a:r>
            <a:r>
              <a:rPr lang="en-US" b="1" dirty="0">
                <a:effectLst/>
              </a:rPr>
              <a:t>,</a:t>
            </a:r>
          </a:p>
          <a:p>
            <a:r>
              <a:rPr lang="en-US" b="1" dirty="0">
                <a:effectLst/>
              </a:rPr>
              <a:t>    SUBSTRING_INDEX(</a:t>
            </a:r>
            <a:r>
              <a:rPr lang="en-US" b="1" dirty="0" err="1">
                <a:effectLst/>
              </a:rPr>
              <a:t>knownForTitles</a:t>
            </a:r>
            <a:r>
              <a:rPr lang="en-US" b="1" dirty="0">
                <a:effectLst/>
              </a:rPr>
              <a:t>, ',', 1) AS </a:t>
            </a:r>
            <a:r>
              <a:rPr lang="en-US" b="1" dirty="0" err="1">
                <a:effectLst/>
              </a:rPr>
              <a:t>tconst</a:t>
            </a:r>
            <a:endParaRPr lang="en-US" b="1" dirty="0">
              <a:effectLst/>
            </a:endParaRPr>
          </a:p>
          <a:p>
            <a:r>
              <a:rPr lang="en-US" b="1" dirty="0">
                <a:effectLst/>
              </a:rPr>
              <a:t>	FROM </a:t>
            </a:r>
            <a:r>
              <a:rPr lang="en-US" b="1" dirty="0" err="1">
                <a:effectLst/>
              </a:rPr>
              <a:t>name_basics</a:t>
            </a:r>
            <a:r>
              <a:rPr lang="en-US" b="1" dirty="0">
                <a:effectLst/>
              </a:rPr>
              <a:t> WHERE </a:t>
            </a:r>
            <a:r>
              <a:rPr lang="en-US" b="1" dirty="0" err="1">
                <a:effectLst/>
              </a:rPr>
              <a:t>primaryName</a:t>
            </a:r>
            <a:r>
              <a:rPr lang="en-US" b="1" dirty="0">
                <a:effectLst/>
              </a:rPr>
              <a:t>=</a:t>
            </a:r>
            <a:r>
              <a:rPr lang="en-US" b="1" dirty="0" err="1">
                <a:effectLst/>
              </a:rPr>
              <a:t>searchName</a:t>
            </a:r>
            <a:r>
              <a:rPr lang="en-US" b="1" dirty="0">
                <a:effectLst/>
              </a:rPr>
              <a:t>)</a:t>
            </a:r>
          </a:p>
          <a:p>
            <a:r>
              <a:rPr lang="en-US" b="1" dirty="0">
                <a:effectLst/>
              </a:rPr>
              <a:t>	SELECT </a:t>
            </a:r>
            <a:r>
              <a:rPr lang="en-US" b="1" dirty="0" err="1">
                <a:effectLst/>
              </a:rPr>
              <a:t>nconst</a:t>
            </a:r>
            <a:r>
              <a:rPr lang="en-US" b="1" dirty="0">
                <a:effectLst/>
              </a:rPr>
              <a:t>, </a:t>
            </a:r>
            <a:r>
              <a:rPr lang="en-US" b="1" dirty="0" err="1">
                <a:effectLst/>
              </a:rPr>
              <a:t>primaryName</a:t>
            </a:r>
            <a:r>
              <a:rPr lang="en-US" b="1" dirty="0">
                <a:effectLst/>
              </a:rPr>
              <a:t>, </a:t>
            </a:r>
            <a:r>
              <a:rPr lang="en-US" b="1" dirty="0" err="1">
                <a:effectLst/>
              </a:rPr>
              <a:t>primaryProfession</a:t>
            </a:r>
            <a:r>
              <a:rPr lang="en-US" b="1" dirty="0">
                <a:effectLst/>
              </a:rPr>
              <a:t>, </a:t>
            </a:r>
            <a:r>
              <a:rPr lang="en-US" b="1" dirty="0" err="1">
                <a:effectLst/>
              </a:rPr>
              <a:t>titleType</a:t>
            </a:r>
            <a:r>
              <a:rPr lang="en-US" b="1" dirty="0">
                <a:effectLst/>
              </a:rPr>
              <a:t>, </a:t>
            </a:r>
            <a:r>
              <a:rPr lang="en-US" b="1" dirty="0" err="1">
                <a:effectLst/>
              </a:rPr>
              <a:t>primaryTitle</a:t>
            </a:r>
            <a:r>
              <a:rPr lang="en-US" b="1" dirty="0">
                <a:effectLst/>
              </a:rPr>
              <a:t>, </a:t>
            </a:r>
            <a:r>
              <a:rPr lang="en-US" b="1" dirty="0" err="1">
                <a:effectLst/>
              </a:rPr>
              <a:t>startYear</a:t>
            </a:r>
            <a:r>
              <a:rPr lang="en-US" b="1" dirty="0">
                <a:effectLst/>
              </a:rPr>
              <a:t>, </a:t>
            </a:r>
            <a:r>
              <a:rPr lang="en-US" b="1" dirty="0" err="1">
                <a:effectLst/>
              </a:rPr>
              <a:t>endYear</a:t>
            </a:r>
            <a:endParaRPr lang="en-US" b="1" dirty="0">
              <a:effectLst/>
            </a:endParaRPr>
          </a:p>
          <a:p>
            <a:r>
              <a:rPr lang="en-US" b="1" dirty="0">
                <a:effectLst/>
              </a:rPr>
              <a:t>	FROM </a:t>
            </a:r>
            <a:r>
              <a:rPr lang="en-US" b="1" dirty="0" err="1">
                <a:effectLst/>
              </a:rPr>
              <a:t>name_title</a:t>
            </a:r>
            <a:r>
              <a:rPr lang="en-US" b="1" dirty="0">
                <a:effectLst/>
              </a:rPr>
              <a:t> JOIN </a:t>
            </a:r>
            <a:r>
              <a:rPr lang="en-US" b="1" dirty="0" err="1">
                <a:effectLst/>
              </a:rPr>
              <a:t>title_basics</a:t>
            </a:r>
            <a:r>
              <a:rPr lang="en-US" b="1" dirty="0">
                <a:effectLst/>
              </a:rPr>
              <a:t> USING(</a:t>
            </a:r>
            <a:r>
              <a:rPr lang="en-US" b="1" dirty="0" err="1">
                <a:effectLst/>
              </a:rPr>
              <a:t>tconst</a:t>
            </a:r>
            <a:r>
              <a:rPr lang="en-US" b="1" dirty="0">
                <a:effectLst/>
              </a:rPr>
              <a:t>);</a:t>
            </a:r>
          </a:p>
          <a:p>
            <a:r>
              <a:rPr lang="en-US" b="1" dirty="0">
                <a:effectLst/>
              </a:rPr>
              <a:t>END</a:t>
            </a:r>
          </a:p>
          <a:p>
            <a:r>
              <a:rPr lang="en-US" b="1" dirty="0">
                <a:effectLst/>
              </a:rPr>
              <a:t>/* Call the procedure using an individual's name.*/</a:t>
            </a:r>
          </a:p>
          <a:p>
            <a:r>
              <a:rPr lang="en-US" b="1" dirty="0">
                <a:effectLst/>
              </a:rPr>
              <a:t>CALL </a:t>
            </a:r>
            <a:r>
              <a:rPr lang="en-US" b="1" dirty="0" err="1">
                <a:effectLst/>
              </a:rPr>
              <a:t>known_for_title</a:t>
            </a:r>
            <a:r>
              <a:rPr lang="en-US" b="1" dirty="0">
                <a:effectLst/>
              </a:rPr>
              <a:t>('Peter Jackson’);</a:t>
            </a:r>
          </a:p>
          <a:p>
            <a:pPr marL="36900" lvl="0" indent="0">
              <a:buNone/>
            </a:pPr>
            <a:endParaRPr lang="en-US" b="1" dirty="0">
              <a:effectLst/>
            </a:endParaRPr>
          </a:p>
          <a:p>
            <a:pPr marL="36900" lvl="0" indent="0">
              <a:buNone/>
            </a:pPr>
            <a:r>
              <a:rPr lang="en-US" b="1" dirty="0">
                <a:effectLst/>
              </a:rPr>
              <a:t>Extra Query 4: Find all documentaries that relate to the topics of war.</a:t>
            </a:r>
          </a:p>
          <a:p>
            <a:pPr marL="36900" lvl="0" indent="0">
              <a:buNone/>
            </a:pPr>
            <a:r>
              <a:rPr lang="en-US" b="1" dirty="0">
                <a:effectLst/>
              </a:rPr>
              <a:t>This query utilizes a showing all documentaries.  </a:t>
            </a:r>
          </a:p>
          <a:p>
            <a:r>
              <a:rPr lang="en-US" b="1" dirty="0">
                <a:effectLst/>
              </a:rPr>
              <a:t>/* Create the view */</a:t>
            </a:r>
          </a:p>
          <a:p>
            <a:r>
              <a:rPr lang="en-US" b="1" dirty="0">
                <a:effectLst/>
              </a:rPr>
              <a:t>CREATE VIEW documentaries AS</a:t>
            </a:r>
          </a:p>
          <a:p>
            <a:r>
              <a:rPr lang="en-US" b="1" dirty="0">
                <a:effectLst/>
              </a:rPr>
              <a:t>SELECT * FROM </a:t>
            </a:r>
            <a:r>
              <a:rPr lang="en-US" b="1" dirty="0" err="1">
                <a:effectLst/>
              </a:rPr>
              <a:t>title_basics</a:t>
            </a:r>
            <a:r>
              <a:rPr lang="en-US" b="1" dirty="0">
                <a:effectLst/>
              </a:rPr>
              <a:t> WHERE genres LIKE '%Documentary%';</a:t>
            </a:r>
          </a:p>
          <a:p>
            <a:r>
              <a:rPr lang="en-US" b="1" dirty="0">
                <a:effectLst/>
              </a:rPr>
              <a:t>/* Run the query */</a:t>
            </a:r>
          </a:p>
          <a:p>
            <a:r>
              <a:rPr lang="en-US" b="1" dirty="0">
                <a:effectLst/>
              </a:rPr>
              <a:t>SELECT * FROM documentaries WHERE </a:t>
            </a:r>
          </a:p>
          <a:p>
            <a:pPr lvl="0"/>
            <a:r>
              <a:rPr lang="en-US" b="1" dirty="0" err="1">
                <a:effectLst/>
              </a:rPr>
              <a:t>primaryTitle</a:t>
            </a:r>
            <a:r>
              <a:rPr lang="en-US" b="1" dirty="0">
                <a:effectLst/>
              </a:rPr>
              <a:t> LIKE '%War%’;</a:t>
            </a:r>
          </a:p>
          <a:p>
            <a:pPr marL="36900" lvl="0" indent="0">
              <a:buNone/>
            </a:pPr>
            <a:endParaRPr lang="en-US" b="1" dirty="0">
              <a:effectLst/>
            </a:endParaRPr>
          </a:p>
          <a:p>
            <a:pPr marL="36900" lvl="0" indent="0">
              <a:buNone/>
            </a:pPr>
            <a:endParaRPr lang="en-US" b="1" dirty="0">
              <a:effectLst/>
            </a:endParaRPr>
          </a:p>
          <a:p>
            <a:pPr marL="36900" lvl="0" indent="0">
              <a:buNone/>
            </a:pPr>
            <a:r>
              <a:rPr lang="en-US" b="1" dirty="0">
                <a:effectLst/>
              </a:rPr>
              <a:t>Extra Query 5:  Select all tv series that are comedies.</a:t>
            </a:r>
          </a:p>
          <a:p>
            <a:r>
              <a:rPr lang="en-US" b="1" dirty="0">
                <a:effectLst/>
              </a:rPr>
              <a:t>Use a procedure which will return information about all tv series that are in a specified genre.</a:t>
            </a:r>
          </a:p>
          <a:p>
            <a:r>
              <a:rPr lang="en-US" b="1" dirty="0">
                <a:effectLst/>
              </a:rPr>
              <a:t>/* Create procedure </a:t>
            </a:r>
          </a:p>
          <a:p>
            <a:r>
              <a:rPr lang="en-US" b="1" dirty="0">
                <a:effectLst/>
              </a:rPr>
              <a:t>CREATE PROCEDURE </a:t>
            </a:r>
            <a:r>
              <a:rPr lang="en-US" b="1" dirty="0" err="1">
                <a:effectLst/>
              </a:rPr>
              <a:t>tvseries_genre</a:t>
            </a:r>
            <a:r>
              <a:rPr lang="en-US" b="1" dirty="0">
                <a:effectLst/>
              </a:rPr>
              <a:t>(IN genre VARCHAR(20))</a:t>
            </a:r>
          </a:p>
          <a:p>
            <a:r>
              <a:rPr lang="en-US" b="1" dirty="0">
                <a:effectLst/>
              </a:rPr>
              <a:t>BEGIN</a:t>
            </a:r>
          </a:p>
          <a:p>
            <a:r>
              <a:rPr lang="en-US" b="1" dirty="0">
                <a:effectLst/>
              </a:rPr>
              <a:t>	SELECT * FROM </a:t>
            </a:r>
            <a:r>
              <a:rPr lang="en-US" b="1" dirty="0" err="1">
                <a:effectLst/>
              </a:rPr>
              <a:t>title_basics</a:t>
            </a:r>
            <a:endParaRPr lang="en-US" b="1" dirty="0">
              <a:effectLst/>
            </a:endParaRPr>
          </a:p>
          <a:p>
            <a:r>
              <a:rPr lang="en-US" b="1" dirty="0">
                <a:effectLst/>
              </a:rPr>
              <a:t>    WHERE </a:t>
            </a:r>
            <a:r>
              <a:rPr lang="en-US" b="1" dirty="0" err="1">
                <a:effectLst/>
              </a:rPr>
              <a:t>titleType</a:t>
            </a:r>
            <a:r>
              <a:rPr lang="en-US" b="1" dirty="0">
                <a:effectLst/>
              </a:rPr>
              <a:t>='</a:t>
            </a:r>
            <a:r>
              <a:rPr lang="en-US" b="1" dirty="0" err="1">
                <a:effectLst/>
              </a:rPr>
              <a:t>tvseries</a:t>
            </a:r>
            <a:r>
              <a:rPr lang="en-US" b="1" dirty="0">
                <a:effectLst/>
              </a:rPr>
              <a:t>' AND genres LIKE CONCAT('%',genre,'%');</a:t>
            </a:r>
          </a:p>
          <a:p>
            <a:r>
              <a:rPr lang="en-US" b="1" dirty="0">
                <a:effectLst/>
              </a:rPr>
              <a:t>END</a:t>
            </a:r>
          </a:p>
          <a:p>
            <a:r>
              <a:rPr lang="en-US" b="1" dirty="0">
                <a:effectLst/>
              </a:rPr>
              <a:t>/* Call the procedure for the comedy genre.*/</a:t>
            </a:r>
          </a:p>
          <a:p>
            <a:r>
              <a:rPr lang="en-US" b="1" dirty="0">
                <a:effectLst/>
              </a:rPr>
              <a:t>CALL </a:t>
            </a:r>
            <a:r>
              <a:rPr lang="en-US" b="1" dirty="0" err="1">
                <a:effectLst/>
              </a:rPr>
              <a:t>tvseries_genre</a:t>
            </a:r>
            <a:r>
              <a:rPr lang="en-US" b="1" dirty="0">
                <a:effectLst/>
              </a:rPr>
              <a:t>('comedy');</a:t>
            </a:r>
          </a:p>
          <a:p>
            <a:endParaRPr lang="en-US" b="1" dirty="0">
              <a:effectLst/>
            </a:endParaRPr>
          </a:p>
          <a:p>
            <a:endParaRPr lang="en-US" b="1" dirty="0"/>
          </a:p>
        </p:txBody>
      </p:sp>
    </p:spTree>
    <p:extLst>
      <p:ext uri="{BB962C8B-B14F-4D97-AF65-F5344CB8AC3E}">
        <p14:creationId xmlns:p14="http://schemas.microsoft.com/office/powerpoint/2010/main" val="109425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5C052-F865-4095-A725-1E510D387DEE}"/>
              </a:ext>
            </a:extLst>
          </p:cNvPr>
          <p:cNvSpPr>
            <a:spLocks noGrp="1"/>
          </p:cNvSpPr>
          <p:nvPr>
            <p:ph type="title"/>
          </p:nvPr>
        </p:nvSpPr>
        <p:spPr/>
        <p:txBody>
          <a:bodyPr/>
          <a:lstStyle/>
          <a:p>
            <a:r>
              <a:rPr lang="en-US" b="1" dirty="0"/>
              <a:t>Step 4: Design the Web Application</a:t>
            </a:r>
          </a:p>
        </p:txBody>
      </p:sp>
      <p:sp>
        <p:nvSpPr>
          <p:cNvPr id="3" name="Content Placeholder 2">
            <a:extLst>
              <a:ext uri="{FF2B5EF4-FFF2-40B4-BE49-F238E27FC236}">
                <a16:creationId xmlns:a16="http://schemas.microsoft.com/office/drawing/2014/main" id="{369958EE-F35C-4983-B71E-E2DA2A8A378F}"/>
              </a:ext>
            </a:extLst>
          </p:cNvPr>
          <p:cNvSpPr>
            <a:spLocks noGrp="1"/>
          </p:cNvSpPr>
          <p:nvPr>
            <p:ph idx="1"/>
          </p:nvPr>
        </p:nvSpPr>
        <p:spPr/>
        <p:txBody>
          <a:bodyPr/>
          <a:lstStyle/>
          <a:p>
            <a:r>
              <a:rPr lang="en-US" b="1" dirty="0"/>
              <a:t>Design: Bootstrap Template with Minimal Custom CSS</a:t>
            </a:r>
          </a:p>
          <a:p>
            <a:r>
              <a:rPr lang="en-US" b="1" dirty="0"/>
              <a:t>PHP Scripts for logic and control</a:t>
            </a:r>
          </a:p>
          <a:p>
            <a:pPr lvl="1"/>
            <a:r>
              <a:rPr lang="en-US" b="1" dirty="0"/>
              <a:t>Included HTML for Display</a:t>
            </a:r>
          </a:p>
          <a:p>
            <a:r>
              <a:rPr lang="en-US" b="1" dirty="0"/>
              <a:t>MVC Design Method</a:t>
            </a:r>
          </a:p>
          <a:p>
            <a:r>
              <a:rPr lang="en-US" b="1" dirty="0"/>
              <a:t>Challenges</a:t>
            </a:r>
          </a:p>
          <a:p>
            <a:pPr lvl="1"/>
            <a:r>
              <a:rPr lang="en-US" b="1" dirty="0"/>
              <a:t>MVC Design Method: Research and revise</a:t>
            </a:r>
          </a:p>
          <a:p>
            <a:pPr lvl="1"/>
            <a:r>
              <a:rPr lang="en-US" b="1" dirty="0"/>
              <a:t>Large Queries: Limit top 1000</a:t>
            </a:r>
          </a:p>
          <a:p>
            <a:pPr lvl="1"/>
            <a:r>
              <a:rPr lang="en-US" b="1" dirty="0"/>
              <a:t>Slow Queries: Add Database Indexes</a:t>
            </a:r>
          </a:p>
        </p:txBody>
      </p:sp>
    </p:spTree>
    <p:extLst>
      <p:ext uri="{BB962C8B-B14F-4D97-AF65-F5344CB8AC3E}">
        <p14:creationId xmlns:p14="http://schemas.microsoft.com/office/powerpoint/2010/main" val="2483674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F845677-7B77-4FA8-AC02-21E4B16EEA1D}"/>
              </a:ext>
            </a:extLst>
          </p:cNvPr>
          <p:cNvSpPr txBox="1">
            <a:spLocks/>
          </p:cNvSpPr>
          <p:nvPr/>
        </p:nvSpPr>
        <p:spPr>
          <a:xfrm>
            <a:off x="913795" y="609600"/>
            <a:ext cx="10353762" cy="970450"/>
          </a:xfrm>
          <a:prstGeom prst="rect">
            <a:avLst/>
          </a:prstGeom>
        </p:spPr>
        <p:txBody>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t>Step 4: Design the Web Application</a:t>
            </a:r>
          </a:p>
        </p:txBody>
      </p:sp>
      <p:sp>
        <p:nvSpPr>
          <p:cNvPr id="12" name="Content Placeholder 2">
            <a:extLst>
              <a:ext uri="{FF2B5EF4-FFF2-40B4-BE49-F238E27FC236}">
                <a16:creationId xmlns:a16="http://schemas.microsoft.com/office/drawing/2014/main" id="{D54B955E-95A1-4416-9D9F-CE49F9CE934E}"/>
              </a:ext>
            </a:extLst>
          </p:cNvPr>
          <p:cNvSpPr txBox="1">
            <a:spLocks/>
          </p:cNvSpPr>
          <p:nvPr/>
        </p:nvSpPr>
        <p:spPr>
          <a:xfrm>
            <a:off x="913795" y="1732450"/>
            <a:ext cx="4215669" cy="447178"/>
          </a:xfrm>
          <a:prstGeom prst="rect">
            <a:avLst/>
          </a:prstGeom>
        </p:spPr>
        <p:txBody>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b="1" dirty="0"/>
              <a:t>File Structure and Relationships</a:t>
            </a:r>
          </a:p>
        </p:txBody>
      </p:sp>
      <p:sp>
        <p:nvSpPr>
          <p:cNvPr id="13" name="Content Placeholder 2">
            <a:extLst>
              <a:ext uri="{FF2B5EF4-FFF2-40B4-BE49-F238E27FC236}">
                <a16:creationId xmlns:a16="http://schemas.microsoft.com/office/drawing/2014/main" id="{49875B9B-8671-40C0-B231-BE70B7CF05E4}"/>
              </a:ext>
            </a:extLst>
          </p:cNvPr>
          <p:cNvSpPr txBox="1">
            <a:spLocks/>
          </p:cNvSpPr>
          <p:nvPr/>
        </p:nvSpPr>
        <p:spPr>
          <a:xfrm>
            <a:off x="6937606" y="1738459"/>
            <a:ext cx="4215669" cy="447178"/>
          </a:xfrm>
          <a:prstGeom prst="rect">
            <a:avLst/>
          </a:prstGeom>
        </p:spPr>
        <p:txBody>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b="1" dirty="0"/>
              <a:t>MVC Design Method</a:t>
            </a:r>
          </a:p>
        </p:txBody>
      </p:sp>
      <p:pic>
        <p:nvPicPr>
          <p:cNvPr id="17" name="Graphic 16" descr="Database">
            <a:extLst>
              <a:ext uri="{FF2B5EF4-FFF2-40B4-BE49-F238E27FC236}">
                <a16:creationId xmlns:a16="http://schemas.microsoft.com/office/drawing/2014/main" id="{85127793-E4CD-4698-9751-CD2EFEC172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45440" y="2327953"/>
            <a:ext cx="914400" cy="914400"/>
          </a:xfrm>
          <a:prstGeom prst="rect">
            <a:avLst/>
          </a:prstGeom>
        </p:spPr>
      </p:pic>
      <p:pic>
        <p:nvPicPr>
          <p:cNvPr id="21" name="Graphic 20" descr="Monitor">
            <a:extLst>
              <a:ext uri="{FF2B5EF4-FFF2-40B4-BE49-F238E27FC236}">
                <a16:creationId xmlns:a16="http://schemas.microsoft.com/office/drawing/2014/main" id="{42006DBE-3409-477C-838A-388CEA8075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78710" y="3672594"/>
            <a:ext cx="914400" cy="914400"/>
          </a:xfrm>
          <a:prstGeom prst="rect">
            <a:avLst/>
          </a:prstGeom>
        </p:spPr>
      </p:pic>
      <p:grpSp>
        <p:nvGrpSpPr>
          <p:cNvPr id="23" name="Group 22">
            <a:extLst>
              <a:ext uri="{FF2B5EF4-FFF2-40B4-BE49-F238E27FC236}">
                <a16:creationId xmlns:a16="http://schemas.microsoft.com/office/drawing/2014/main" id="{A13082B5-C49C-4493-8245-D8E92A19F7F5}"/>
              </a:ext>
            </a:extLst>
          </p:cNvPr>
          <p:cNvGrpSpPr/>
          <p:nvPr/>
        </p:nvGrpSpPr>
        <p:grpSpPr>
          <a:xfrm>
            <a:off x="254393" y="1848257"/>
            <a:ext cx="1568663" cy="1568663"/>
            <a:chOff x="436254" y="2216227"/>
            <a:chExt cx="1568663" cy="1568663"/>
          </a:xfrm>
        </p:grpSpPr>
        <p:pic>
          <p:nvPicPr>
            <p:cNvPr id="19" name="Graphic 18" descr="Open folder">
              <a:extLst>
                <a:ext uri="{FF2B5EF4-FFF2-40B4-BE49-F238E27FC236}">
                  <a16:creationId xmlns:a16="http://schemas.microsoft.com/office/drawing/2014/main" id="{FC3624A9-7FA8-4997-97A9-060567C9332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6254" y="2216227"/>
              <a:ext cx="1568663" cy="1568663"/>
            </a:xfrm>
            <a:prstGeom prst="rect">
              <a:avLst/>
            </a:prstGeom>
          </p:spPr>
        </p:pic>
        <p:sp>
          <p:nvSpPr>
            <p:cNvPr id="22" name="TextBox 21">
              <a:extLst>
                <a:ext uri="{FF2B5EF4-FFF2-40B4-BE49-F238E27FC236}">
                  <a16:creationId xmlns:a16="http://schemas.microsoft.com/office/drawing/2014/main" id="{D558396F-7283-4EC7-996D-389485B04E85}"/>
                </a:ext>
              </a:extLst>
            </p:cNvPr>
            <p:cNvSpPr txBox="1"/>
            <p:nvPr/>
          </p:nvSpPr>
          <p:spPr>
            <a:xfrm>
              <a:off x="538823" y="2601674"/>
              <a:ext cx="1375599" cy="646331"/>
            </a:xfrm>
            <a:prstGeom prst="rect">
              <a:avLst/>
            </a:prstGeom>
            <a:noFill/>
          </p:spPr>
          <p:txBody>
            <a:bodyPr wrap="square" rtlCol="0">
              <a:spAutoFit/>
            </a:bodyPr>
            <a:lstStyle/>
            <a:p>
              <a:r>
                <a:rPr lang="en-US" b="1" dirty="0">
                  <a:solidFill>
                    <a:schemeClr val="accent1"/>
                  </a:solidFill>
                </a:rPr>
                <a:t>CSS, images, etc.</a:t>
              </a:r>
            </a:p>
          </p:txBody>
        </p:sp>
      </p:grpSp>
      <p:cxnSp>
        <p:nvCxnSpPr>
          <p:cNvPr id="66" name="Straight Arrow Connector 65">
            <a:extLst>
              <a:ext uri="{FF2B5EF4-FFF2-40B4-BE49-F238E27FC236}">
                <a16:creationId xmlns:a16="http://schemas.microsoft.com/office/drawing/2014/main" id="{73AB7B98-085D-4891-A783-E85A3CA311C1}"/>
              </a:ext>
            </a:extLst>
          </p:cNvPr>
          <p:cNvCxnSpPr>
            <a:cxnSpLocks/>
            <a:stCxn id="91" idx="0"/>
            <a:endCxn id="17" idx="3"/>
          </p:cNvCxnSpPr>
          <p:nvPr/>
        </p:nvCxnSpPr>
        <p:spPr>
          <a:xfrm flipH="1" flipV="1">
            <a:off x="9959840" y="2785153"/>
            <a:ext cx="794296" cy="88744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5" name="Straight Arrow Connector 84">
            <a:extLst>
              <a:ext uri="{FF2B5EF4-FFF2-40B4-BE49-F238E27FC236}">
                <a16:creationId xmlns:a16="http://schemas.microsoft.com/office/drawing/2014/main" id="{47A6BA46-051E-478B-B9E2-A3B1BA028EA3}"/>
              </a:ext>
            </a:extLst>
          </p:cNvPr>
          <p:cNvCxnSpPr>
            <a:cxnSpLocks/>
            <a:stCxn id="17" idx="1"/>
            <a:endCxn id="21" idx="0"/>
          </p:cNvCxnSpPr>
          <p:nvPr/>
        </p:nvCxnSpPr>
        <p:spPr>
          <a:xfrm flipH="1">
            <a:off x="8435910" y="2785153"/>
            <a:ext cx="609530" cy="88744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6" name="TextBox 85">
            <a:extLst>
              <a:ext uri="{FF2B5EF4-FFF2-40B4-BE49-F238E27FC236}">
                <a16:creationId xmlns:a16="http://schemas.microsoft.com/office/drawing/2014/main" id="{9D16DEB6-02B6-489A-9AE5-5A597C36A65C}"/>
              </a:ext>
            </a:extLst>
          </p:cNvPr>
          <p:cNvSpPr txBox="1"/>
          <p:nvPr/>
        </p:nvSpPr>
        <p:spPr>
          <a:xfrm>
            <a:off x="7863410" y="4487698"/>
            <a:ext cx="1145000" cy="646331"/>
          </a:xfrm>
          <a:prstGeom prst="rect">
            <a:avLst/>
          </a:prstGeom>
          <a:noFill/>
        </p:spPr>
        <p:txBody>
          <a:bodyPr wrap="square" rtlCol="0">
            <a:spAutoFit/>
          </a:bodyPr>
          <a:lstStyle/>
          <a:p>
            <a:pPr algn="ctr"/>
            <a:r>
              <a:rPr lang="en-US" b="1" dirty="0"/>
              <a:t>View</a:t>
            </a:r>
          </a:p>
          <a:p>
            <a:pPr algn="ctr"/>
            <a:r>
              <a:rPr lang="en-US" b="1" i="1" dirty="0" err="1"/>
              <a:t>g#_title</a:t>
            </a:r>
            <a:endParaRPr lang="en-US" b="1" i="1" dirty="0"/>
          </a:p>
        </p:txBody>
      </p:sp>
      <p:sp>
        <p:nvSpPr>
          <p:cNvPr id="87" name="TextBox 86">
            <a:extLst>
              <a:ext uri="{FF2B5EF4-FFF2-40B4-BE49-F238E27FC236}">
                <a16:creationId xmlns:a16="http://schemas.microsoft.com/office/drawing/2014/main" id="{173E15A8-9991-4D84-91F9-65904A669711}"/>
              </a:ext>
            </a:extLst>
          </p:cNvPr>
          <p:cNvSpPr txBox="1"/>
          <p:nvPr/>
        </p:nvSpPr>
        <p:spPr>
          <a:xfrm>
            <a:off x="8930140" y="3246316"/>
            <a:ext cx="1145000" cy="646331"/>
          </a:xfrm>
          <a:prstGeom prst="rect">
            <a:avLst/>
          </a:prstGeom>
          <a:noFill/>
        </p:spPr>
        <p:txBody>
          <a:bodyPr wrap="square" rtlCol="0">
            <a:spAutoFit/>
          </a:bodyPr>
          <a:lstStyle/>
          <a:p>
            <a:pPr algn="ctr"/>
            <a:r>
              <a:rPr lang="en-US" b="1" dirty="0"/>
              <a:t>Model</a:t>
            </a:r>
          </a:p>
          <a:p>
            <a:pPr algn="ctr"/>
            <a:r>
              <a:rPr lang="en-US" b="1" i="1" dirty="0"/>
              <a:t>Database</a:t>
            </a:r>
          </a:p>
        </p:txBody>
      </p:sp>
      <p:pic>
        <p:nvPicPr>
          <p:cNvPr id="91" name="Graphic 90" descr="Game controller">
            <a:extLst>
              <a:ext uri="{FF2B5EF4-FFF2-40B4-BE49-F238E27FC236}">
                <a16:creationId xmlns:a16="http://schemas.microsoft.com/office/drawing/2014/main" id="{84002D03-3C85-45AC-BA59-51158556D94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296936" y="3672594"/>
            <a:ext cx="914400" cy="914400"/>
          </a:xfrm>
          <a:prstGeom prst="rect">
            <a:avLst/>
          </a:prstGeom>
        </p:spPr>
      </p:pic>
      <p:sp>
        <p:nvSpPr>
          <p:cNvPr id="101" name="TextBox 100">
            <a:extLst>
              <a:ext uri="{FF2B5EF4-FFF2-40B4-BE49-F238E27FC236}">
                <a16:creationId xmlns:a16="http://schemas.microsoft.com/office/drawing/2014/main" id="{E8B45A29-7EFD-4E78-8049-2A5E3B3041DC}"/>
              </a:ext>
            </a:extLst>
          </p:cNvPr>
          <p:cNvSpPr txBox="1"/>
          <p:nvPr/>
        </p:nvSpPr>
        <p:spPr>
          <a:xfrm>
            <a:off x="10120473" y="4487698"/>
            <a:ext cx="1267326" cy="646331"/>
          </a:xfrm>
          <a:prstGeom prst="rect">
            <a:avLst/>
          </a:prstGeom>
          <a:noFill/>
        </p:spPr>
        <p:txBody>
          <a:bodyPr wrap="square" rtlCol="0">
            <a:spAutoFit/>
          </a:bodyPr>
          <a:lstStyle/>
          <a:p>
            <a:pPr algn="ctr"/>
            <a:r>
              <a:rPr lang="en-US" b="1" dirty="0"/>
              <a:t>Controller</a:t>
            </a:r>
          </a:p>
          <a:p>
            <a:pPr algn="ctr"/>
            <a:r>
              <a:rPr lang="en-US" b="1" i="1" dirty="0"/>
              <a:t>Users</a:t>
            </a:r>
          </a:p>
        </p:txBody>
      </p:sp>
      <p:sp>
        <p:nvSpPr>
          <p:cNvPr id="106" name="Rectangle: Rounded Corners 105">
            <a:extLst>
              <a:ext uri="{FF2B5EF4-FFF2-40B4-BE49-F238E27FC236}">
                <a16:creationId xmlns:a16="http://schemas.microsoft.com/office/drawing/2014/main" id="{F96CDAE0-449E-4746-800E-B84C3A488393}"/>
              </a:ext>
            </a:extLst>
          </p:cNvPr>
          <p:cNvSpPr/>
          <p:nvPr/>
        </p:nvSpPr>
        <p:spPr>
          <a:xfrm>
            <a:off x="2489512" y="2512596"/>
            <a:ext cx="1267326" cy="497304"/>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header/</a:t>
            </a:r>
          </a:p>
          <a:p>
            <a:pPr algn="ctr"/>
            <a:r>
              <a:rPr lang="en-US" dirty="0"/>
              <a:t>footer</a:t>
            </a:r>
          </a:p>
        </p:txBody>
      </p:sp>
      <p:sp>
        <p:nvSpPr>
          <p:cNvPr id="107" name="Rectangle: Rounded Corners 106">
            <a:extLst>
              <a:ext uri="{FF2B5EF4-FFF2-40B4-BE49-F238E27FC236}">
                <a16:creationId xmlns:a16="http://schemas.microsoft.com/office/drawing/2014/main" id="{2673E9B2-05BD-41E1-A2D1-7BDBC580F556}"/>
              </a:ext>
            </a:extLst>
          </p:cNvPr>
          <p:cNvSpPr/>
          <p:nvPr/>
        </p:nvSpPr>
        <p:spPr>
          <a:xfrm>
            <a:off x="2434391" y="3591336"/>
            <a:ext cx="1267326" cy="4973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services</a:t>
            </a:r>
          </a:p>
        </p:txBody>
      </p:sp>
      <p:sp>
        <p:nvSpPr>
          <p:cNvPr id="108" name="Rectangle: Rounded Corners 107">
            <a:extLst>
              <a:ext uri="{FF2B5EF4-FFF2-40B4-BE49-F238E27FC236}">
                <a16:creationId xmlns:a16="http://schemas.microsoft.com/office/drawing/2014/main" id="{91D22866-6108-48C5-AB1C-15DFA43B4651}"/>
              </a:ext>
            </a:extLst>
          </p:cNvPr>
          <p:cNvSpPr/>
          <p:nvPr/>
        </p:nvSpPr>
        <p:spPr>
          <a:xfrm>
            <a:off x="4118954" y="3600396"/>
            <a:ext cx="1267326" cy="4973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contact</a:t>
            </a:r>
          </a:p>
        </p:txBody>
      </p:sp>
      <p:sp>
        <p:nvSpPr>
          <p:cNvPr id="109" name="Rectangle: Rounded Corners 108">
            <a:extLst>
              <a:ext uri="{FF2B5EF4-FFF2-40B4-BE49-F238E27FC236}">
                <a16:creationId xmlns:a16="http://schemas.microsoft.com/office/drawing/2014/main" id="{32BF8C44-D074-4C13-8F31-C93C58AE6188}"/>
              </a:ext>
            </a:extLst>
          </p:cNvPr>
          <p:cNvSpPr/>
          <p:nvPr/>
        </p:nvSpPr>
        <p:spPr>
          <a:xfrm>
            <a:off x="696108" y="4950993"/>
            <a:ext cx="1267326" cy="4973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q#_title</a:t>
            </a:r>
            <a:endParaRPr lang="en-US" dirty="0"/>
          </a:p>
        </p:txBody>
      </p:sp>
      <p:sp>
        <p:nvSpPr>
          <p:cNvPr id="110" name="Rectangle: Rounded Corners 109">
            <a:extLst>
              <a:ext uri="{FF2B5EF4-FFF2-40B4-BE49-F238E27FC236}">
                <a16:creationId xmlns:a16="http://schemas.microsoft.com/office/drawing/2014/main" id="{2C22D730-F01E-4873-8917-53CE55F24E32}"/>
              </a:ext>
            </a:extLst>
          </p:cNvPr>
          <p:cNvSpPr/>
          <p:nvPr/>
        </p:nvSpPr>
        <p:spPr>
          <a:xfrm>
            <a:off x="2387966" y="4950993"/>
            <a:ext cx="1368871" cy="497305"/>
          </a:xfrm>
          <a:prstGeom prst="roundRect">
            <a:avLst/>
          </a:prstGeom>
          <a:blipFill>
            <a:blip r:embed="rId11"/>
            <a:tile tx="0" ty="0" sx="100000" sy="100000" flip="none" algn="tl"/>
          </a:bli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database</a:t>
            </a:r>
          </a:p>
        </p:txBody>
      </p:sp>
      <p:sp>
        <p:nvSpPr>
          <p:cNvPr id="111" name="Rectangle: Rounded Corners 110">
            <a:extLst>
              <a:ext uri="{FF2B5EF4-FFF2-40B4-BE49-F238E27FC236}">
                <a16:creationId xmlns:a16="http://schemas.microsoft.com/office/drawing/2014/main" id="{6C1B2BCC-5405-4594-8D36-5FB2DF8EADF7}"/>
              </a:ext>
            </a:extLst>
          </p:cNvPr>
          <p:cNvSpPr/>
          <p:nvPr/>
        </p:nvSpPr>
        <p:spPr>
          <a:xfrm>
            <a:off x="2387966" y="5811249"/>
            <a:ext cx="1368872" cy="645700"/>
          </a:xfrm>
          <a:prstGeom prst="roundRect">
            <a:avLst/>
          </a:prstGeom>
          <a:blipFill>
            <a:blip r:embed="rId11"/>
            <a:tile tx="0" ty="0" sx="100000" sy="100000" flip="none" algn="tl"/>
          </a:bli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users</a:t>
            </a:r>
          </a:p>
        </p:txBody>
      </p:sp>
      <p:sp>
        <p:nvSpPr>
          <p:cNvPr id="112" name="Rectangle: Rounded Corners 111">
            <a:extLst>
              <a:ext uri="{FF2B5EF4-FFF2-40B4-BE49-F238E27FC236}">
                <a16:creationId xmlns:a16="http://schemas.microsoft.com/office/drawing/2014/main" id="{16956E0A-1625-4E9C-A09A-18475F72DF3A}"/>
              </a:ext>
            </a:extLst>
          </p:cNvPr>
          <p:cNvSpPr/>
          <p:nvPr/>
        </p:nvSpPr>
        <p:spPr>
          <a:xfrm>
            <a:off x="4118954" y="5448297"/>
            <a:ext cx="1267326" cy="4973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q#_title</a:t>
            </a:r>
            <a:endParaRPr lang="en-US" dirty="0"/>
          </a:p>
          <a:p>
            <a:pPr algn="ctr"/>
            <a:r>
              <a:rPr lang="en-US" dirty="0"/>
              <a:t>result</a:t>
            </a:r>
          </a:p>
        </p:txBody>
      </p:sp>
      <p:sp>
        <p:nvSpPr>
          <p:cNvPr id="113" name="Rectangle: Rounded Corners 112">
            <a:extLst>
              <a:ext uri="{FF2B5EF4-FFF2-40B4-BE49-F238E27FC236}">
                <a16:creationId xmlns:a16="http://schemas.microsoft.com/office/drawing/2014/main" id="{C3DBDD31-3E5E-4E5A-BBEB-9AB74B31685A}"/>
              </a:ext>
            </a:extLst>
          </p:cNvPr>
          <p:cNvSpPr/>
          <p:nvPr/>
        </p:nvSpPr>
        <p:spPr>
          <a:xfrm>
            <a:off x="4118954" y="4588043"/>
            <a:ext cx="1267326" cy="4973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q#_title</a:t>
            </a:r>
            <a:endParaRPr lang="en-US" dirty="0"/>
          </a:p>
          <a:p>
            <a:pPr algn="ctr"/>
            <a:r>
              <a:rPr lang="en-US" dirty="0"/>
              <a:t>form</a:t>
            </a:r>
          </a:p>
        </p:txBody>
      </p:sp>
      <p:sp>
        <p:nvSpPr>
          <p:cNvPr id="114" name="Rectangle: Rounded Corners 113">
            <a:extLst>
              <a:ext uri="{FF2B5EF4-FFF2-40B4-BE49-F238E27FC236}">
                <a16:creationId xmlns:a16="http://schemas.microsoft.com/office/drawing/2014/main" id="{4ED3A82A-6358-477E-9C54-D10D42E3FC3F}"/>
              </a:ext>
            </a:extLst>
          </p:cNvPr>
          <p:cNvSpPr/>
          <p:nvPr/>
        </p:nvSpPr>
        <p:spPr>
          <a:xfrm>
            <a:off x="696108" y="3595436"/>
            <a:ext cx="1267326" cy="497304"/>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home</a:t>
            </a:r>
          </a:p>
        </p:txBody>
      </p:sp>
      <p:cxnSp>
        <p:nvCxnSpPr>
          <p:cNvPr id="115" name="Straight Connector 114">
            <a:extLst>
              <a:ext uri="{FF2B5EF4-FFF2-40B4-BE49-F238E27FC236}">
                <a16:creationId xmlns:a16="http://schemas.microsoft.com/office/drawing/2014/main" id="{0F5F0BE7-92F6-426D-A574-964ED5C377C6}"/>
              </a:ext>
            </a:extLst>
          </p:cNvPr>
          <p:cNvCxnSpPr>
            <a:cxnSpLocks/>
            <a:stCxn id="114" idx="0"/>
            <a:endCxn id="106" idx="2"/>
          </p:cNvCxnSpPr>
          <p:nvPr/>
        </p:nvCxnSpPr>
        <p:spPr>
          <a:xfrm flipV="1">
            <a:off x="1329771" y="3009900"/>
            <a:ext cx="1793404" cy="5855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63C2DBED-D78A-468C-83F8-2CCBB057F185}"/>
              </a:ext>
            </a:extLst>
          </p:cNvPr>
          <p:cNvCxnSpPr>
            <a:stCxn id="106" idx="2"/>
            <a:endCxn id="107" idx="0"/>
          </p:cNvCxnSpPr>
          <p:nvPr/>
        </p:nvCxnSpPr>
        <p:spPr>
          <a:xfrm flipH="1">
            <a:off x="3068054" y="3009900"/>
            <a:ext cx="55121" cy="58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C999447E-BA4C-4995-8AD9-653158DFDCF9}"/>
              </a:ext>
            </a:extLst>
          </p:cNvPr>
          <p:cNvCxnSpPr>
            <a:stCxn id="106" idx="2"/>
            <a:endCxn id="108" idx="0"/>
          </p:cNvCxnSpPr>
          <p:nvPr/>
        </p:nvCxnSpPr>
        <p:spPr>
          <a:xfrm>
            <a:off x="3123175" y="3009900"/>
            <a:ext cx="1629442" cy="5904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2C911A02-312A-40FB-BF70-9C1B5CC6AA53}"/>
              </a:ext>
            </a:extLst>
          </p:cNvPr>
          <p:cNvCxnSpPr>
            <a:stCxn id="107" idx="2"/>
          </p:cNvCxnSpPr>
          <p:nvPr/>
        </p:nvCxnSpPr>
        <p:spPr>
          <a:xfrm flipH="1">
            <a:off x="1038724" y="4088641"/>
            <a:ext cx="2029330" cy="996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690638C-7A33-4646-AA82-4772E2D28B2C}"/>
              </a:ext>
            </a:extLst>
          </p:cNvPr>
          <p:cNvCxnSpPr>
            <a:cxnSpLocks/>
            <a:stCxn id="107" idx="2"/>
            <a:endCxn id="113" idx="0"/>
          </p:cNvCxnSpPr>
          <p:nvPr/>
        </p:nvCxnSpPr>
        <p:spPr>
          <a:xfrm>
            <a:off x="3068054" y="4088641"/>
            <a:ext cx="1684563" cy="499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179BA27E-7C61-496D-902B-5D053C818517}"/>
              </a:ext>
            </a:extLst>
          </p:cNvPr>
          <p:cNvCxnSpPr>
            <a:stCxn id="113" idx="2"/>
            <a:endCxn id="112" idx="0"/>
          </p:cNvCxnSpPr>
          <p:nvPr/>
        </p:nvCxnSpPr>
        <p:spPr>
          <a:xfrm>
            <a:off x="4752617" y="5085348"/>
            <a:ext cx="0" cy="3629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16BEB47F-8C05-459A-AD08-A67B6AC3E882}"/>
              </a:ext>
            </a:extLst>
          </p:cNvPr>
          <p:cNvCxnSpPr>
            <a:cxnSpLocks/>
            <a:stCxn id="109" idx="3"/>
            <a:endCxn id="110" idx="1"/>
          </p:cNvCxnSpPr>
          <p:nvPr/>
        </p:nvCxnSpPr>
        <p:spPr>
          <a:xfrm>
            <a:off x="1963434" y="5199646"/>
            <a:ext cx="4245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4A9A9E05-EAE3-4576-B7F9-0CCC715ABEDA}"/>
              </a:ext>
            </a:extLst>
          </p:cNvPr>
          <p:cNvCxnSpPr>
            <a:cxnSpLocks/>
            <a:stCxn id="109" idx="2"/>
            <a:endCxn id="111" idx="1"/>
          </p:cNvCxnSpPr>
          <p:nvPr/>
        </p:nvCxnSpPr>
        <p:spPr>
          <a:xfrm>
            <a:off x="1329771" y="5448298"/>
            <a:ext cx="1058195" cy="6858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960F0BBB-A8AE-4394-BC6C-3EF04B15E86C}"/>
              </a:ext>
            </a:extLst>
          </p:cNvPr>
          <p:cNvCxnSpPr>
            <a:cxnSpLocks/>
            <a:stCxn id="112" idx="1"/>
            <a:endCxn id="110" idx="3"/>
          </p:cNvCxnSpPr>
          <p:nvPr/>
        </p:nvCxnSpPr>
        <p:spPr>
          <a:xfrm flipH="1" flipV="1">
            <a:off x="3756837" y="5199646"/>
            <a:ext cx="362117" cy="4973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113CBEC-A54B-4BBD-A488-67D7C48C118F}"/>
              </a:ext>
            </a:extLst>
          </p:cNvPr>
          <p:cNvCxnSpPr>
            <a:cxnSpLocks/>
            <a:stCxn id="112" idx="2"/>
            <a:endCxn id="111" idx="3"/>
          </p:cNvCxnSpPr>
          <p:nvPr/>
        </p:nvCxnSpPr>
        <p:spPr>
          <a:xfrm flipH="1">
            <a:off x="3756838" y="5945602"/>
            <a:ext cx="995779" cy="1884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17D41BA6-D23D-4A0C-A18B-D2C0B151B667}"/>
              </a:ext>
            </a:extLst>
          </p:cNvPr>
          <p:cNvCxnSpPr>
            <a:cxnSpLocks/>
            <a:stCxn id="111" idx="0"/>
            <a:endCxn id="110" idx="2"/>
          </p:cNvCxnSpPr>
          <p:nvPr/>
        </p:nvCxnSpPr>
        <p:spPr>
          <a:xfrm flipV="1">
            <a:off x="3072402" y="5448298"/>
            <a:ext cx="0" cy="36295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69304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2D1D3-1EA0-4792-A738-59E588D5320D}"/>
              </a:ext>
            </a:extLst>
          </p:cNvPr>
          <p:cNvSpPr>
            <a:spLocks noGrp="1"/>
          </p:cNvSpPr>
          <p:nvPr>
            <p:ph type="title"/>
          </p:nvPr>
        </p:nvSpPr>
        <p:spPr>
          <a:xfrm>
            <a:off x="913795" y="609600"/>
            <a:ext cx="10353762" cy="970450"/>
          </a:xfrm>
        </p:spPr>
        <p:txBody>
          <a:bodyPr>
            <a:normAutofit/>
          </a:bodyPr>
          <a:lstStyle/>
          <a:p>
            <a:r>
              <a:rPr lang="en-US" b="1" dirty="0"/>
              <a:t>Step 5: Test, Polish, and Demo Application</a:t>
            </a:r>
          </a:p>
        </p:txBody>
      </p:sp>
      <p:graphicFrame>
        <p:nvGraphicFramePr>
          <p:cNvPr id="5" name="Content Placeholder 2">
            <a:extLst>
              <a:ext uri="{FF2B5EF4-FFF2-40B4-BE49-F238E27FC236}">
                <a16:creationId xmlns:a16="http://schemas.microsoft.com/office/drawing/2014/main" id="{1DED4C86-1416-4DA1-B29D-1483D1CCDC95}"/>
              </a:ext>
            </a:extLst>
          </p:cNvPr>
          <p:cNvGraphicFramePr>
            <a:graphicFrameLocks noGrp="1"/>
          </p:cNvGraphicFramePr>
          <p:nvPr>
            <p:ph idx="1"/>
            <p:extLst>
              <p:ext uri="{D42A27DB-BD31-4B8C-83A1-F6EECF244321}">
                <p14:modId xmlns:p14="http://schemas.microsoft.com/office/powerpoint/2010/main" val="668116081"/>
              </p:ext>
            </p:extLst>
          </p:nvPr>
        </p:nvGraphicFramePr>
        <p:xfrm>
          <a:off x="914400" y="1731963"/>
          <a:ext cx="10353675" cy="40592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41036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3" descr="A screenshot of a cell phone&#10;&#10;Description generated with very high confidence">
            <a:extLst>
              <a:ext uri="{FF2B5EF4-FFF2-40B4-BE49-F238E27FC236}">
                <a16:creationId xmlns:a16="http://schemas.microsoft.com/office/drawing/2014/main" id="{B5DA6390-06BB-4363-A62B-D11C1D76F0CD}"/>
              </a:ext>
            </a:extLst>
          </p:cNvPr>
          <p:cNvPicPr>
            <a:picLocks noChangeAspect="1"/>
          </p:cNvPicPr>
          <p:nvPr/>
        </p:nvPicPr>
        <p:blipFill>
          <a:blip r:embed="rId3"/>
          <a:stretch>
            <a:fillRect/>
          </a:stretch>
        </p:blipFill>
        <p:spPr>
          <a:xfrm>
            <a:off x="8627" y="-1959"/>
            <a:ext cx="12189123" cy="6861919"/>
          </a:xfrm>
          <a:prstGeom prst="rect">
            <a:avLst/>
          </a:prstGeom>
        </p:spPr>
      </p:pic>
    </p:spTree>
    <p:extLst>
      <p:ext uri="{BB962C8B-B14F-4D97-AF65-F5344CB8AC3E}">
        <p14:creationId xmlns:p14="http://schemas.microsoft.com/office/powerpoint/2010/main" val="3918536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3" descr="A screenshot of a computer&#10;&#10;Description generated with very high confidence">
            <a:extLst>
              <a:ext uri="{FF2B5EF4-FFF2-40B4-BE49-F238E27FC236}">
                <a16:creationId xmlns:a16="http://schemas.microsoft.com/office/drawing/2014/main" id="{43956412-0789-4EBF-B889-F2FB99B8969D}"/>
              </a:ext>
            </a:extLst>
          </p:cNvPr>
          <p:cNvPicPr>
            <a:picLocks noChangeAspect="1"/>
          </p:cNvPicPr>
          <p:nvPr/>
        </p:nvPicPr>
        <p:blipFill>
          <a:blip r:embed="rId3"/>
          <a:stretch>
            <a:fillRect/>
          </a:stretch>
        </p:blipFill>
        <p:spPr>
          <a:xfrm>
            <a:off x="-5750" y="-1959"/>
            <a:ext cx="12203501" cy="6861919"/>
          </a:xfrm>
          <a:prstGeom prst="rect">
            <a:avLst/>
          </a:prstGeom>
        </p:spPr>
      </p:pic>
    </p:spTree>
    <p:extLst>
      <p:ext uri="{BB962C8B-B14F-4D97-AF65-F5344CB8AC3E}">
        <p14:creationId xmlns:p14="http://schemas.microsoft.com/office/powerpoint/2010/main" val="25482063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304593-4C4E-4DD6-9261-8D4B24C37832}"/>
              </a:ext>
            </a:extLst>
          </p:cNvPr>
          <p:cNvPicPr>
            <a:picLocks noChangeAspect="1"/>
          </p:cNvPicPr>
          <p:nvPr/>
        </p:nvPicPr>
        <p:blipFill>
          <a:blip r:embed="rId3"/>
          <a:stretch>
            <a:fillRect/>
          </a:stretch>
        </p:blipFill>
        <p:spPr>
          <a:xfrm>
            <a:off x="0" y="1673"/>
            <a:ext cx="12192000" cy="6854653"/>
          </a:xfrm>
          <a:prstGeom prst="rect">
            <a:avLst/>
          </a:prstGeom>
        </p:spPr>
      </p:pic>
    </p:spTree>
    <p:extLst>
      <p:ext uri="{BB962C8B-B14F-4D97-AF65-F5344CB8AC3E}">
        <p14:creationId xmlns:p14="http://schemas.microsoft.com/office/powerpoint/2010/main" val="300832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11F5FF-98BE-4C0E-9506-E738BBC63D9A}"/>
              </a:ext>
            </a:extLst>
          </p:cNvPr>
          <p:cNvPicPr>
            <a:picLocks noChangeAspect="1"/>
          </p:cNvPicPr>
          <p:nvPr/>
        </p:nvPicPr>
        <p:blipFill>
          <a:blip r:embed="rId3"/>
          <a:stretch>
            <a:fillRect/>
          </a:stretch>
        </p:blipFill>
        <p:spPr>
          <a:xfrm>
            <a:off x="0" y="1673"/>
            <a:ext cx="12192000" cy="6854653"/>
          </a:xfrm>
          <a:prstGeom prst="rect">
            <a:avLst/>
          </a:prstGeom>
        </p:spPr>
      </p:pic>
    </p:spTree>
    <p:extLst>
      <p:ext uri="{BB962C8B-B14F-4D97-AF65-F5344CB8AC3E}">
        <p14:creationId xmlns:p14="http://schemas.microsoft.com/office/powerpoint/2010/main" val="38299394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F4B34F-E343-4FF4-B7E4-E7C67E8F3429}"/>
              </a:ext>
            </a:extLst>
          </p:cNvPr>
          <p:cNvPicPr>
            <a:picLocks noChangeAspect="1"/>
          </p:cNvPicPr>
          <p:nvPr/>
        </p:nvPicPr>
        <p:blipFill>
          <a:blip r:embed="rId3"/>
          <a:stretch>
            <a:fillRect/>
          </a:stretch>
        </p:blipFill>
        <p:spPr>
          <a:xfrm>
            <a:off x="0" y="1673"/>
            <a:ext cx="12192000" cy="6854653"/>
          </a:xfrm>
          <a:prstGeom prst="rect">
            <a:avLst/>
          </a:prstGeom>
        </p:spPr>
      </p:pic>
    </p:spTree>
    <p:extLst>
      <p:ext uri="{BB962C8B-B14F-4D97-AF65-F5344CB8AC3E}">
        <p14:creationId xmlns:p14="http://schemas.microsoft.com/office/powerpoint/2010/main" val="126595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39A2A-371E-47A2-8BA4-C09E681720D2}"/>
              </a:ext>
            </a:extLst>
          </p:cNvPr>
          <p:cNvSpPr>
            <a:spLocks noGrp="1"/>
          </p:cNvSpPr>
          <p:nvPr>
            <p:ph type="title"/>
          </p:nvPr>
        </p:nvSpPr>
        <p:spPr>
          <a:xfrm>
            <a:off x="633743" y="609599"/>
            <a:ext cx="3413156" cy="5273675"/>
          </a:xfrm>
        </p:spPr>
        <p:txBody>
          <a:bodyPr>
            <a:normAutofit/>
          </a:bodyPr>
          <a:lstStyle/>
          <a:p>
            <a:r>
              <a:rPr lang="en-US" b="1" dirty="0"/>
              <a:t>Project Roadmap</a:t>
            </a:r>
          </a:p>
        </p:txBody>
      </p:sp>
      <p:pic>
        <p:nvPicPr>
          <p:cNvPr id="12" name="Picture 9">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graphicFrame>
        <p:nvGraphicFramePr>
          <p:cNvPr id="5" name="Content Placeholder 2">
            <a:extLst>
              <a:ext uri="{FF2B5EF4-FFF2-40B4-BE49-F238E27FC236}">
                <a16:creationId xmlns:a16="http://schemas.microsoft.com/office/drawing/2014/main" id="{BC282B15-5600-40F1-B713-D97ED5F1603C}"/>
              </a:ext>
            </a:extLst>
          </p:cNvPr>
          <p:cNvGraphicFramePr>
            <a:graphicFrameLocks noGrp="1"/>
          </p:cNvGraphicFramePr>
          <p:nvPr>
            <p:ph idx="1"/>
            <p:extLst>
              <p:ext uri="{D42A27DB-BD31-4B8C-83A1-F6EECF244321}">
                <p14:modId xmlns:p14="http://schemas.microsoft.com/office/powerpoint/2010/main" val="2020925546"/>
              </p:ext>
            </p:extLst>
          </p:nvPr>
        </p:nvGraphicFramePr>
        <p:xfrm>
          <a:off x="5282522" y="979226"/>
          <a:ext cx="6266011" cy="489954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956209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17E3FD-ABAC-4B60-B624-7F08CACB22BC}"/>
              </a:ext>
            </a:extLst>
          </p:cNvPr>
          <p:cNvPicPr>
            <a:picLocks noChangeAspect="1"/>
          </p:cNvPicPr>
          <p:nvPr/>
        </p:nvPicPr>
        <p:blipFill>
          <a:blip r:embed="rId3"/>
          <a:stretch>
            <a:fillRect/>
          </a:stretch>
        </p:blipFill>
        <p:spPr>
          <a:xfrm>
            <a:off x="0" y="1673"/>
            <a:ext cx="12192000" cy="6854653"/>
          </a:xfrm>
          <a:prstGeom prst="rect">
            <a:avLst/>
          </a:prstGeom>
        </p:spPr>
      </p:pic>
    </p:spTree>
    <p:extLst>
      <p:ext uri="{BB962C8B-B14F-4D97-AF65-F5344CB8AC3E}">
        <p14:creationId xmlns:p14="http://schemas.microsoft.com/office/powerpoint/2010/main" val="32205045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C9D908-A845-4F12-9635-FA2E72E37271}"/>
              </a:ext>
            </a:extLst>
          </p:cNvPr>
          <p:cNvPicPr>
            <a:picLocks noChangeAspect="1"/>
          </p:cNvPicPr>
          <p:nvPr/>
        </p:nvPicPr>
        <p:blipFill>
          <a:blip r:embed="rId3"/>
          <a:stretch>
            <a:fillRect/>
          </a:stretch>
        </p:blipFill>
        <p:spPr>
          <a:xfrm>
            <a:off x="0" y="1673"/>
            <a:ext cx="12192000" cy="6854653"/>
          </a:xfrm>
          <a:prstGeom prst="rect">
            <a:avLst/>
          </a:prstGeom>
        </p:spPr>
      </p:pic>
    </p:spTree>
    <p:extLst>
      <p:ext uri="{BB962C8B-B14F-4D97-AF65-F5344CB8AC3E}">
        <p14:creationId xmlns:p14="http://schemas.microsoft.com/office/powerpoint/2010/main" val="165331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69F69D-6C29-45B5-9FD0-3A3FDBF19983}"/>
              </a:ext>
            </a:extLst>
          </p:cNvPr>
          <p:cNvPicPr>
            <a:picLocks noChangeAspect="1"/>
          </p:cNvPicPr>
          <p:nvPr/>
        </p:nvPicPr>
        <p:blipFill>
          <a:blip r:embed="rId3"/>
          <a:stretch>
            <a:fillRect/>
          </a:stretch>
        </p:blipFill>
        <p:spPr>
          <a:xfrm>
            <a:off x="0" y="1673"/>
            <a:ext cx="12192000" cy="6854653"/>
          </a:xfrm>
          <a:prstGeom prst="rect">
            <a:avLst/>
          </a:prstGeom>
        </p:spPr>
      </p:pic>
    </p:spTree>
    <p:extLst>
      <p:ext uri="{BB962C8B-B14F-4D97-AF65-F5344CB8AC3E}">
        <p14:creationId xmlns:p14="http://schemas.microsoft.com/office/powerpoint/2010/main" val="15093333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C7BEE4-F5B7-4CB6-9938-253610CC0922}"/>
              </a:ext>
            </a:extLst>
          </p:cNvPr>
          <p:cNvPicPr>
            <a:picLocks noChangeAspect="1"/>
          </p:cNvPicPr>
          <p:nvPr/>
        </p:nvPicPr>
        <p:blipFill>
          <a:blip r:embed="rId3"/>
          <a:stretch>
            <a:fillRect/>
          </a:stretch>
        </p:blipFill>
        <p:spPr>
          <a:xfrm>
            <a:off x="0" y="1673"/>
            <a:ext cx="12192000" cy="6854653"/>
          </a:xfrm>
          <a:prstGeom prst="rect">
            <a:avLst/>
          </a:prstGeom>
        </p:spPr>
      </p:pic>
    </p:spTree>
    <p:extLst>
      <p:ext uri="{BB962C8B-B14F-4D97-AF65-F5344CB8AC3E}">
        <p14:creationId xmlns:p14="http://schemas.microsoft.com/office/powerpoint/2010/main" val="22185954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6FF672-D00F-4E08-9C50-62D27657A337}"/>
              </a:ext>
            </a:extLst>
          </p:cNvPr>
          <p:cNvPicPr>
            <a:picLocks noChangeAspect="1"/>
          </p:cNvPicPr>
          <p:nvPr/>
        </p:nvPicPr>
        <p:blipFill>
          <a:blip r:embed="rId3"/>
          <a:stretch>
            <a:fillRect/>
          </a:stretch>
        </p:blipFill>
        <p:spPr>
          <a:xfrm>
            <a:off x="0" y="1673"/>
            <a:ext cx="12192000" cy="6854653"/>
          </a:xfrm>
          <a:prstGeom prst="rect">
            <a:avLst/>
          </a:prstGeom>
        </p:spPr>
      </p:pic>
    </p:spTree>
    <p:extLst>
      <p:ext uri="{BB962C8B-B14F-4D97-AF65-F5344CB8AC3E}">
        <p14:creationId xmlns:p14="http://schemas.microsoft.com/office/powerpoint/2010/main" val="36086077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D2837A-50A7-4E5B-A079-2551B3210E16}"/>
              </a:ext>
            </a:extLst>
          </p:cNvPr>
          <p:cNvPicPr>
            <a:picLocks noChangeAspect="1"/>
          </p:cNvPicPr>
          <p:nvPr/>
        </p:nvPicPr>
        <p:blipFill>
          <a:blip r:embed="rId3"/>
          <a:stretch>
            <a:fillRect/>
          </a:stretch>
        </p:blipFill>
        <p:spPr>
          <a:xfrm>
            <a:off x="0" y="1673"/>
            <a:ext cx="12192000" cy="6854653"/>
          </a:xfrm>
          <a:prstGeom prst="rect">
            <a:avLst/>
          </a:prstGeom>
        </p:spPr>
      </p:pic>
    </p:spTree>
    <p:extLst>
      <p:ext uri="{BB962C8B-B14F-4D97-AF65-F5344CB8AC3E}">
        <p14:creationId xmlns:p14="http://schemas.microsoft.com/office/powerpoint/2010/main" val="14750654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47ED86-2B39-4E72-955F-BB1FC99E67F0}"/>
              </a:ext>
            </a:extLst>
          </p:cNvPr>
          <p:cNvPicPr>
            <a:picLocks noChangeAspect="1"/>
          </p:cNvPicPr>
          <p:nvPr/>
        </p:nvPicPr>
        <p:blipFill>
          <a:blip r:embed="rId3"/>
          <a:stretch>
            <a:fillRect/>
          </a:stretch>
        </p:blipFill>
        <p:spPr>
          <a:xfrm>
            <a:off x="0" y="1673"/>
            <a:ext cx="12192000" cy="6854653"/>
          </a:xfrm>
          <a:prstGeom prst="rect">
            <a:avLst/>
          </a:prstGeom>
        </p:spPr>
      </p:pic>
    </p:spTree>
    <p:extLst>
      <p:ext uri="{BB962C8B-B14F-4D97-AF65-F5344CB8AC3E}">
        <p14:creationId xmlns:p14="http://schemas.microsoft.com/office/powerpoint/2010/main" val="16346206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6D60B6-6EB7-4EC0-B927-80BABA9F3BB1}"/>
              </a:ext>
            </a:extLst>
          </p:cNvPr>
          <p:cNvPicPr>
            <a:picLocks noChangeAspect="1"/>
          </p:cNvPicPr>
          <p:nvPr/>
        </p:nvPicPr>
        <p:blipFill>
          <a:blip r:embed="rId3"/>
          <a:stretch>
            <a:fillRect/>
          </a:stretch>
        </p:blipFill>
        <p:spPr>
          <a:xfrm>
            <a:off x="0" y="1673"/>
            <a:ext cx="12192000" cy="6854653"/>
          </a:xfrm>
          <a:prstGeom prst="rect">
            <a:avLst/>
          </a:prstGeom>
        </p:spPr>
      </p:pic>
    </p:spTree>
    <p:extLst>
      <p:ext uri="{BB962C8B-B14F-4D97-AF65-F5344CB8AC3E}">
        <p14:creationId xmlns:p14="http://schemas.microsoft.com/office/powerpoint/2010/main" val="1406867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9FAF7C-5D11-40F2-84D8-ED5DF2307A1A}"/>
              </a:ext>
            </a:extLst>
          </p:cNvPr>
          <p:cNvPicPr>
            <a:picLocks noChangeAspect="1"/>
          </p:cNvPicPr>
          <p:nvPr/>
        </p:nvPicPr>
        <p:blipFill>
          <a:blip r:embed="rId3"/>
          <a:stretch>
            <a:fillRect/>
          </a:stretch>
        </p:blipFill>
        <p:spPr>
          <a:xfrm>
            <a:off x="0" y="1673"/>
            <a:ext cx="12192000" cy="6854653"/>
          </a:xfrm>
          <a:prstGeom prst="rect">
            <a:avLst/>
          </a:prstGeom>
        </p:spPr>
      </p:pic>
    </p:spTree>
    <p:extLst>
      <p:ext uri="{BB962C8B-B14F-4D97-AF65-F5344CB8AC3E}">
        <p14:creationId xmlns:p14="http://schemas.microsoft.com/office/powerpoint/2010/main" val="31960426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B4D825-2A01-4B1D-87DE-EAA279448D15}"/>
              </a:ext>
            </a:extLst>
          </p:cNvPr>
          <p:cNvPicPr>
            <a:picLocks noChangeAspect="1"/>
          </p:cNvPicPr>
          <p:nvPr/>
        </p:nvPicPr>
        <p:blipFill>
          <a:blip r:embed="rId3"/>
          <a:stretch>
            <a:fillRect/>
          </a:stretch>
        </p:blipFill>
        <p:spPr>
          <a:xfrm>
            <a:off x="0" y="1673"/>
            <a:ext cx="12192000" cy="6854653"/>
          </a:xfrm>
          <a:prstGeom prst="rect">
            <a:avLst/>
          </a:prstGeom>
        </p:spPr>
      </p:pic>
    </p:spTree>
    <p:extLst>
      <p:ext uri="{BB962C8B-B14F-4D97-AF65-F5344CB8AC3E}">
        <p14:creationId xmlns:p14="http://schemas.microsoft.com/office/powerpoint/2010/main" val="454966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66718-0B72-465E-94CC-5942911C2DCE}"/>
              </a:ext>
            </a:extLst>
          </p:cNvPr>
          <p:cNvSpPr>
            <a:spLocks noGrp="1"/>
          </p:cNvSpPr>
          <p:nvPr>
            <p:ph type="title"/>
          </p:nvPr>
        </p:nvSpPr>
        <p:spPr/>
        <p:txBody>
          <a:bodyPr/>
          <a:lstStyle/>
          <a:p>
            <a:r>
              <a:rPr lang="en-US" b="1" dirty="0"/>
              <a:t>Step 0: Choose Platforms</a:t>
            </a:r>
          </a:p>
        </p:txBody>
      </p:sp>
      <p:sp>
        <p:nvSpPr>
          <p:cNvPr id="3" name="Content Placeholder 2">
            <a:extLst>
              <a:ext uri="{FF2B5EF4-FFF2-40B4-BE49-F238E27FC236}">
                <a16:creationId xmlns:a16="http://schemas.microsoft.com/office/drawing/2014/main" id="{96D2B1FC-0C88-4C20-97EF-0175FB51B4F3}"/>
              </a:ext>
            </a:extLst>
          </p:cNvPr>
          <p:cNvSpPr>
            <a:spLocks noGrp="1"/>
          </p:cNvSpPr>
          <p:nvPr>
            <p:ph idx="1"/>
          </p:nvPr>
        </p:nvSpPr>
        <p:spPr/>
        <p:txBody>
          <a:bodyPr/>
          <a:lstStyle/>
          <a:p>
            <a:r>
              <a:rPr lang="en-US" b="1" dirty="0"/>
              <a:t>Database: MySQL 8.0</a:t>
            </a:r>
          </a:p>
          <a:p>
            <a:pPr lvl="1"/>
            <a:r>
              <a:rPr lang="en-US" b="1" dirty="0"/>
              <a:t>Familiar, Easy-to-Use</a:t>
            </a:r>
          </a:p>
          <a:p>
            <a:pPr lvl="1"/>
            <a:r>
              <a:rPr lang="en-US" b="1" dirty="0"/>
              <a:t>8.0 supports common table expressions (“WITH </a:t>
            </a:r>
            <a:r>
              <a:rPr lang="en-US" b="1" dirty="0" err="1"/>
              <a:t>tablename</a:t>
            </a:r>
            <a:r>
              <a:rPr lang="en-US" b="1" dirty="0"/>
              <a:t> …”)</a:t>
            </a:r>
          </a:p>
          <a:p>
            <a:r>
              <a:rPr lang="en-US" b="1" dirty="0"/>
              <a:t>Web Application</a:t>
            </a:r>
          </a:p>
          <a:p>
            <a:pPr lvl="1"/>
            <a:r>
              <a:rPr lang="en-US" b="1" dirty="0"/>
              <a:t>Server: </a:t>
            </a:r>
            <a:r>
              <a:rPr lang="en-US" b="1" dirty="0" err="1"/>
              <a:t>Wamp</a:t>
            </a:r>
            <a:endParaRPr lang="en-US" b="1" dirty="0"/>
          </a:p>
          <a:p>
            <a:pPr lvl="1"/>
            <a:r>
              <a:rPr lang="en-US" b="1" dirty="0"/>
              <a:t>Design: Bootstrap</a:t>
            </a:r>
          </a:p>
          <a:p>
            <a:pPr lvl="1"/>
            <a:r>
              <a:rPr lang="en-US" b="1" dirty="0"/>
              <a:t>Code: PHP Scripts following MVC Design Method</a:t>
            </a:r>
          </a:p>
          <a:p>
            <a:pPr lvl="1"/>
            <a:endParaRPr lang="en-US" b="1" dirty="0"/>
          </a:p>
          <a:p>
            <a:pPr lvl="1"/>
            <a:endParaRPr lang="en-US" dirty="0"/>
          </a:p>
        </p:txBody>
      </p:sp>
    </p:spTree>
    <p:extLst>
      <p:ext uri="{BB962C8B-B14F-4D97-AF65-F5344CB8AC3E}">
        <p14:creationId xmlns:p14="http://schemas.microsoft.com/office/powerpoint/2010/main" val="734022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119B97-8184-4E67-BCF6-0131D65FF392}"/>
              </a:ext>
            </a:extLst>
          </p:cNvPr>
          <p:cNvPicPr>
            <a:picLocks noChangeAspect="1"/>
          </p:cNvPicPr>
          <p:nvPr/>
        </p:nvPicPr>
        <p:blipFill>
          <a:blip r:embed="rId3"/>
          <a:stretch>
            <a:fillRect/>
          </a:stretch>
        </p:blipFill>
        <p:spPr>
          <a:xfrm>
            <a:off x="0" y="1673"/>
            <a:ext cx="12192000" cy="6854653"/>
          </a:xfrm>
          <a:prstGeom prst="rect">
            <a:avLst/>
          </a:prstGeom>
        </p:spPr>
      </p:pic>
    </p:spTree>
    <p:extLst>
      <p:ext uri="{BB962C8B-B14F-4D97-AF65-F5344CB8AC3E}">
        <p14:creationId xmlns:p14="http://schemas.microsoft.com/office/powerpoint/2010/main" val="32154743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B3B1F0-87FD-41B6-8293-1A8779EC0734}"/>
              </a:ext>
            </a:extLst>
          </p:cNvPr>
          <p:cNvPicPr>
            <a:picLocks noChangeAspect="1"/>
          </p:cNvPicPr>
          <p:nvPr/>
        </p:nvPicPr>
        <p:blipFill>
          <a:blip r:embed="rId3"/>
          <a:stretch>
            <a:fillRect/>
          </a:stretch>
        </p:blipFill>
        <p:spPr>
          <a:xfrm>
            <a:off x="0" y="1673"/>
            <a:ext cx="12192000" cy="6854653"/>
          </a:xfrm>
          <a:prstGeom prst="rect">
            <a:avLst/>
          </a:prstGeom>
        </p:spPr>
      </p:pic>
    </p:spTree>
    <p:extLst>
      <p:ext uri="{BB962C8B-B14F-4D97-AF65-F5344CB8AC3E}">
        <p14:creationId xmlns:p14="http://schemas.microsoft.com/office/powerpoint/2010/main" val="21917864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2F8056-D7F6-4B08-B53A-A8E2ECB8A3EE}"/>
              </a:ext>
            </a:extLst>
          </p:cNvPr>
          <p:cNvPicPr>
            <a:picLocks noChangeAspect="1"/>
          </p:cNvPicPr>
          <p:nvPr/>
        </p:nvPicPr>
        <p:blipFill>
          <a:blip r:embed="rId3"/>
          <a:stretch>
            <a:fillRect/>
          </a:stretch>
        </p:blipFill>
        <p:spPr>
          <a:xfrm>
            <a:off x="0" y="1673"/>
            <a:ext cx="12192000" cy="6854653"/>
          </a:xfrm>
          <a:prstGeom prst="rect">
            <a:avLst/>
          </a:prstGeom>
        </p:spPr>
      </p:pic>
    </p:spTree>
    <p:extLst>
      <p:ext uri="{BB962C8B-B14F-4D97-AF65-F5344CB8AC3E}">
        <p14:creationId xmlns:p14="http://schemas.microsoft.com/office/powerpoint/2010/main" val="41825487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96349C-E637-4A74-BB1A-431BC7D5C0C8}"/>
              </a:ext>
            </a:extLst>
          </p:cNvPr>
          <p:cNvPicPr>
            <a:picLocks noChangeAspect="1"/>
          </p:cNvPicPr>
          <p:nvPr/>
        </p:nvPicPr>
        <p:blipFill>
          <a:blip r:embed="rId3"/>
          <a:stretch>
            <a:fillRect/>
          </a:stretch>
        </p:blipFill>
        <p:spPr>
          <a:xfrm>
            <a:off x="0" y="1673"/>
            <a:ext cx="12192000" cy="6854653"/>
          </a:xfrm>
          <a:prstGeom prst="rect">
            <a:avLst/>
          </a:prstGeom>
        </p:spPr>
      </p:pic>
    </p:spTree>
    <p:extLst>
      <p:ext uri="{BB962C8B-B14F-4D97-AF65-F5344CB8AC3E}">
        <p14:creationId xmlns:p14="http://schemas.microsoft.com/office/powerpoint/2010/main" val="646543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E39C82-0596-4F7D-93AC-7FDE5967FBC9}"/>
              </a:ext>
            </a:extLst>
          </p:cNvPr>
          <p:cNvPicPr>
            <a:picLocks noChangeAspect="1"/>
          </p:cNvPicPr>
          <p:nvPr/>
        </p:nvPicPr>
        <p:blipFill>
          <a:blip r:embed="rId3"/>
          <a:stretch>
            <a:fillRect/>
          </a:stretch>
        </p:blipFill>
        <p:spPr>
          <a:xfrm>
            <a:off x="0" y="1673"/>
            <a:ext cx="12192000" cy="6854653"/>
          </a:xfrm>
          <a:prstGeom prst="rect">
            <a:avLst/>
          </a:prstGeom>
        </p:spPr>
      </p:pic>
    </p:spTree>
    <p:extLst>
      <p:ext uri="{BB962C8B-B14F-4D97-AF65-F5344CB8AC3E}">
        <p14:creationId xmlns:p14="http://schemas.microsoft.com/office/powerpoint/2010/main" val="27091188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4" descr="A screenshot of a video game&#10;&#10;Description generated with high confidence">
            <a:extLst>
              <a:ext uri="{FF2B5EF4-FFF2-40B4-BE49-F238E27FC236}">
                <a16:creationId xmlns:a16="http://schemas.microsoft.com/office/drawing/2014/main" id="{D22C7C5D-1C7B-4A6C-8E18-9D3C9F8555B2}"/>
              </a:ext>
            </a:extLst>
          </p:cNvPr>
          <p:cNvPicPr>
            <a:picLocks noChangeAspect="1"/>
          </p:cNvPicPr>
          <p:nvPr/>
        </p:nvPicPr>
        <p:blipFill>
          <a:blip r:embed="rId2"/>
          <a:stretch>
            <a:fillRect/>
          </a:stretch>
        </p:blipFill>
        <p:spPr>
          <a:xfrm>
            <a:off x="23005" y="-1959"/>
            <a:ext cx="12160367" cy="6861919"/>
          </a:xfrm>
          <a:prstGeom prst="rect">
            <a:avLst/>
          </a:prstGeom>
        </p:spPr>
      </p:pic>
    </p:spTree>
    <p:extLst>
      <p:ext uri="{BB962C8B-B14F-4D97-AF65-F5344CB8AC3E}">
        <p14:creationId xmlns:p14="http://schemas.microsoft.com/office/powerpoint/2010/main" val="532251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descr="A screenshot of a computer screen&#10;&#10;Description generated with very high confidence">
            <a:extLst>
              <a:ext uri="{FF2B5EF4-FFF2-40B4-BE49-F238E27FC236}">
                <a16:creationId xmlns:a16="http://schemas.microsoft.com/office/drawing/2014/main" id="{750891EA-F2E1-4B09-981A-403845AEAFF2}"/>
              </a:ext>
            </a:extLst>
          </p:cNvPr>
          <p:cNvPicPr>
            <a:picLocks noChangeAspect="1"/>
          </p:cNvPicPr>
          <p:nvPr/>
        </p:nvPicPr>
        <p:blipFill>
          <a:blip r:embed="rId2"/>
          <a:stretch>
            <a:fillRect/>
          </a:stretch>
        </p:blipFill>
        <p:spPr>
          <a:xfrm>
            <a:off x="8627" y="-1959"/>
            <a:ext cx="12189123" cy="6861919"/>
          </a:xfrm>
          <a:prstGeom prst="rect">
            <a:avLst/>
          </a:prstGeom>
        </p:spPr>
      </p:pic>
    </p:spTree>
    <p:extLst>
      <p:ext uri="{BB962C8B-B14F-4D97-AF65-F5344CB8AC3E}">
        <p14:creationId xmlns:p14="http://schemas.microsoft.com/office/powerpoint/2010/main" val="1690216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1">
            <a:extLst>
              <a:ext uri="{FF2B5EF4-FFF2-40B4-BE49-F238E27FC236}">
                <a16:creationId xmlns:a16="http://schemas.microsoft.com/office/drawing/2014/main" id="{A2744B81-434B-4F64-A2C4-2DA4B997DF5B}"/>
              </a:ext>
            </a:extLst>
          </p:cNvPr>
          <p:cNvSpPr>
            <a:spLocks noGrp="1"/>
          </p:cNvSpPr>
          <p:nvPr>
            <p:ph type="title"/>
          </p:nvPr>
        </p:nvSpPr>
        <p:spPr>
          <a:xfrm>
            <a:off x="913795" y="609600"/>
            <a:ext cx="10353762" cy="970450"/>
          </a:xfrm>
        </p:spPr>
        <p:txBody>
          <a:bodyPr/>
          <a:lstStyle/>
          <a:p>
            <a:r>
              <a:rPr lang="en-US" b="1" dirty="0"/>
              <a:t>Step 1: Design Database Schema</a:t>
            </a:r>
          </a:p>
        </p:txBody>
      </p:sp>
      <p:grpSp>
        <p:nvGrpSpPr>
          <p:cNvPr id="5" name="Group 4">
            <a:extLst>
              <a:ext uri="{FF2B5EF4-FFF2-40B4-BE49-F238E27FC236}">
                <a16:creationId xmlns:a16="http://schemas.microsoft.com/office/drawing/2014/main" id="{16353269-33D8-44F9-B4F8-7AC73AF97ADC}"/>
              </a:ext>
            </a:extLst>
          </p:cNvPr>
          <p:cNvGrpSpPr/>
          <p:nvPr/>
        </p:nvGrpSpPr>
        <p:grpSpPr>
          <a:xfrm>
            <a:off x="328381" y="1398932"/>
            <a:ext cx="11485651" cy="5199791"/>
            <a:chOff x="328381" y="1465432"/>
            <a:chExt cx="11485651" cy="5199791"/>
          </a:xfrm>
        </p:grpSpPr>
        <p:cxnSp>
          <p:nvCxnSpPr>
            <p:cNvPr id="34" name="Straight Arrow Connector 33">
              <a:extLst>
                <a:ext uri="{FF2B5EF4-FFF2-40B4-BE49-F238E27FC236}">
                  <a16:creationId xmlns:a16="http://schemas.microsoft.com/office/drawing/2014/main" id="{3B5EE9D9-50A5-483C-B77C-730268D8FCDC}"/>
                </a:ext>
              </a:extLst>
            </p:cNvPr>
            <p:cNvCxnSpPr>
              <a:cxnSpLocks/>
              <a:stCxn id="59" idx="0"/>
              <a:endCxn id="38" idx="3"/>
            </p:cNvCxnSpPr>
            <p:nvPr/>
          </p:nvCxnSpPr>
          <p:spPr>
            <a:xfrm flipH="1" flipV="1">
              <a:off x="7137885" y="4299897"/>
              <a:ext cx="2734979" cy="9042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C8C5AFB-FF86-4776-9C44-D1E585F503C4}"/>
                </a:ext>
              </a:extLst>
            </p:cNvPr>
            <p:cNvCxnSpPr>
              <a:cxnSpLocks/>
              <a:stCxn id="38" idx="1"/>
              <a:endCxn id="35" idx="3"/>
            </p:cNvCxnSpPr>
            <p:nvPr/>
          </p:nvCxnSpPr>
          <p:spPr>
            <a:xfrm flipH="1">
              <a:off x="4571562" y="4299897"/>
              <a:ext cx="507285" cy="14419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09D174CE-989A-46E1-8DED-C3A22C75C9B1}"/>
                </a:ext>
              </a:extLst>
            </p:cNvPr>
            <p:cNvGrpSpPr/>
            <p:nvPr/>
          </p:nvGrpSpPr>
          <p:grpSpPr>
            <a:xfrm>
              <a:off x="5078847" y="2627665"/>
              <a:ext cx="2059038" cy="3620735"/>
              <a:chOff x="147523" y="424152"/>
              <a:chExt cx="2059038" cy="3620735"/>
            </a:xfrm>
          </p:grpSpPr>
          <p:sp>
            <p:nvSpPr>
              <p:cNvPr id="4" name="Rectangle 3">
                <a:extLst>
                  <a:ext uri="{FF2B5EF4-FFF2-40B4-BE49-F238E27FC236}">
                    <a16:creationId xmlns:a16="http://schemas.microsoft.com/office/drawing/2014/main" id="{69616EF1-BCD3-4FD5-9D47-519CDF1F4A2C}"/>
                  </a:ext>
                </a:extLst>
              </p:cNvPr>
              <p:cNvSpPr/>
              <p:nvPr/>
            </p:nvSpPr>
            <p:spPr>
              <a:xfrm>
                <a:off x="155154" y="424152"/>
                <a:ext cx="2051406" cy="378764"/>
              </a:xfrm>
              <a:prstGeom prst="rect">
                <a:avLst/>
              </a:prstGeom>
            </p:spPr>
            <p:style>
              <a:lnRef idx="3">
                <a:schemeClr val="lt1"/>
              </a:lnRef>
              <a:fillRef idx="1">
                <a:schemeClr val="accent3"/>
              </a:fillRef>
              <a:effectRef idx="1">
                <a:schemeClr val="accent3"/>
              </a:effectRef>
              <a:fontRef idx="minor">
                <a:schemeClr val="lt1"/>
              </a:fontRef>
            </p:style>
            <p:txBody>
              <a:bodyPr rtlCol="0" anchor="t"/>
              <a:lstStyle/>
              <a:p>
                <a:r>
                  <a:rPr lang="en-US" b="1" dirty="0">
                    <a:solidFill>
                      <a:schemeClr val="bg2"/>
                    </a:solidFill>
                  </a:rPr>
                  <a:t>title</a:t>
                </a:r>
              </a:p>
              <a:p>
                <a:endParaRPr lang="en-US" dirty="0"/>
              </a:p>
              <a:p>
                <a:pPr algn="ctr"/>
                <a:endParaRPr lang="en-US" dirty="0"/>
              </a:p>
            </p:txBody>
          </p:sp>
          <p:sp>
            <p:nvSpPr>
              <p:cNvPr id="38" name="Rectangle 37">
                <a:extLst>
                  <a:ext uri="{FF2B5EF4-FFF2-40B4-BE49-F238E27FC236}">
                    <a16:creationId xmlns:a16="http://schemas.microsoft.com/office/drawing/2014/main" id="{FB08B93E-7EF6-4252-8C6A-3532CD5574BC}"/>
                  </a:ext>
                </a:extLst>
              </p:cNvPr>
              <p:cNvSpPr/>
              <p:nvPr/>
            </p:nvSpPr>
            <p:spPr>
              <a:xfrm>
                <a:off x="147523" y="802916"/>
                <a:ext cx="2059038" cy="2586935"/>
              </a:xfrm>
              <a:prstGeom prst="rect">
                <a:avLst/>
              </a:prstGeom>
            </p:spPr>
            <p:style>
              <a:lnRef idx="3">
                <a:schemeClr val="lt1"/>
              </a:lnRef>
              <a:fillRef idx="1">
                <a:schemeClr val="accent2"/>
              </a:fillRef>
              <a:effectRef idx="1">
                <a:schemeClr val="accent2"/>
              </a:effectRef>
              <a:fontRef idx="minor">
                <a:schemeClr val="lt1"/>
              </a:fontRef>
            </p:style>
            <p:txBody>
              <a:bodyPr rtlCol="0" anchor="t"/>
              <a:lstStyle/>
              <a:p>
                <a:r>
                  <a:rPr lang="en-US" u="sng" dirty="0" err="1">
                    <a:solidFill>
                      <a:schemeClr val="bg2"/>
                    </a:solidFill>
                  </a:rPr>
                  <a:t>tconst</a:t>
                </a:r>
                <a:endParaRPr lang="en-US" u="sng" dirty="0">
                  <a:solidFill>
                    <a:schemeClr val="bg2"/>
                  </a:solidFill>
                </a:endParaRPr>
              </a:p>
              <a:p>
                <a:r>
                  <a:rPr lang="en-US" dirty="0" err="1">
                    <a:solidFill>
                      <a:schemeClr val="bg2"/>
                    </a:solidFill>
                  </a:rPr>
                  <a:t>titleType</a:t>
                </a:r>
                <a:endParaRPr lang="en-US" dirty="0">
                  <a:solidFill>
                    <a:schemeClr val="bg2"/>
                  </a:solidFill>
                </a:endParaRPr>
              </a:p>
              <a:p>
                <a:r>
                  <a:rPr lang="en-US" dirty="0" err="1">
                    <a:solidFill>
                      <a:schemeClr val="bg2"/>
                    </a:solidFill>
                  </a:rPr>
                  <a:t>primaryTitle</a:t>
                </a:r>
                <a:endParaRPr lang="en-US" dirty="0">
                  <a:solidFill>
                    <a:schemeClr val="bg2"/>
                  </a:solidFill>
                </a:endParaRPr>
              </a:p>
              <a:p>
                <a:r>
                  <a:rPr lang="en-US" dirty="0" err="1">
                    <a:solidFill>
                      <a:schemeClr val="bg2"/>
                    </a:solidFill>
                  </a:rPr>
                  <a:t>originalTitle</a:t>
                </a:r>
                <a:endParaRPr lang="en-US" dirty="0">
                  <a:solidFill>
                    <a:schemeClr val="bg2"/>
                  </a:solidFill>
                </a:endParaRPr>
              </a:p>
              <a:p>
                <a:r>
                  <a:rPr lang="en-US" dirty="0" err="1">
                    <a:solidFill>
                      <a:schemeClr val="bg2"/>
                    </a:solidFill>
                  </a:rPr>
                  <a:t>isAdult</a:t>
                </a:r>
                <a:endParaRPr lang="en-US" dirty="0">
                  <a:solidFill>
                    <a:schemeClr val="bg2"/>
                  </a:solidFill>
                </a:endParaRPr>
              </a:p>
              <a:p>
                <a:r>
                  <a:rPr lang="en-US" dirty="0" err="1">
                    <a:solidFill>
                      <a:schemeClr val="bg2"/>
                    </a:solidFill>
                  </a:rPr>
                  <a:t>startYear</a:t>
                </a:r>
                <a:endParaRPr lang="en-US" dirty="0">
                  <a:solidFill>
                    <a:schemeClr val="bg2"/>
                  </a:solidFill>
                </a:endParaRPr>
              </a:p>
              <a:p>
                <a:r>
                  <a:rPr lang="en-US" dirty="0" err="1">
                    <a:solidFill>
                      <a:schemeClr val="bg2"/>
                    </a:solidFill>
                  </a:rPr>
                  <a:t>endYear</a:t>
                </a:r>
                <a:endParaRPr lang="en-US" dirty="0">
                  <a:solidFill>
                    <a:schemeClr val="bg2"/>
                  </a:solidFill>
                </a:endParaRPr>
              </a:p>
              <a:p>
                <a:r>
                  <a:rPr lang="en-US" dirty="0" err="1">
                    <a:solidFill>
                      <a:schemeClr val="bg2"/>
                    </a:solidFill>
                  </a:rPr>
                  <a:t>runTimeMinutes</a:t>
                </a:r>
                <a:endParaRPr lang="en-US" dirty="0">
                  <a:solidFill>
                    <a:schemeClr val="bg2"/>
                  </a:solidFill>
                </a:endParaRPr>
              </a:p>
              <a:p>
                <a:r>
                  <a:rPr lang="en-US" dirty="0">
                    <a:solidFill>
                      <a:schemeClr val="bg2"/>
                    </a:solidFill>
                  </a:rPr>
                  <a:t>genres</a:t>
                </a:r>
              </a:p>
              <a:p>
                <a:pPr algn="ctr"/>
                <a:endParaRPr lang="en-US" dirty="0"/>
              </a:p>
            </p:txBody>
          </p:sp>
          <p:sp>
            <p:nvSpPr>
              <p:cNvPr id="39" name="Rectangle 38">
                <a:extLst>
                  <a:ext uri="{FF2B5EF4-FFF2-40B4-BE49-F238E27FC236}">
                    <a16:creationId xmlns:a16="http://schemas.microsoft.com/office/drawing/2014/main" id="{936A5201-DCB8-412C-B8BE-BC6D08444B51}"/>
                  </a:ext>
                </a:extLst>
              </p:cNvPr>
              <p:cNvSpPr/>
              <p:nvPr/>
            </p:nvSpPr>
            <p:spPr>
              <a:xfrm>
                <a:off x="155154" y="3389191"/>
                <a:ext cx="2051406" cy="655696"/>
              </a:xfrm>
              <a:prstGeom prst="rect">
                <a:avLst/>
              </a:prstGeom>
            </p:spPr>
            <p:style>
              <a:lnRef idx="3">
                <a:schemeClr val="lt1"/>
              </a:lnRef>
              <a:fillRef idx="1">
                <a:schemeClr val="accent2"/>
              </a:fillRef>
              <a:effectRef idx="1">
                <a:schemeClr val="accent2"/>
              </a:effectRef>
              <a:fontRef idx="minor">
                <a:schemeClr val="lt1"/>
              </a:fontRef>
            </p:style>
            <p:txBody>
              <a:bodyPr rtlCol="0" anchor="t"/>
              <a:lstStyle/>
              <a:p>
                <a:r>
                  <a:rPr lang="en-US" dirty="0" err="1">
                    <a:solidFill>
                      <a:schemeClr val="bg2"/>
                    </a:solidFill>
                  </a:rPr>
                  <a:t>averageRating</a:t>
                </a:r>
                <a:endParaRPr lang="en-US" dirty="0">
                  <a:solidFill>
                    <a:schemeClr val="bg2"/>
                  </a:solidFill>
                </a:endParaRPr>
              </a:p>
              <a:p>
                <a:r>
                  <a:rPr lang="en-US" dirty="0" err="1">
                    <a:solidFill>
                      <a:schemeClr val="bg2"/>
                    </a:solidFill>
                  </a:rPr>
                  <a:t>numVotes</a:t>
                </a:r>
                <a:endParaRPr lang="en-US" dirty="0">
                  <a:solidFill>
                    <a:schemeClr val="bg2"/>
                  </a:solidFill>
                </a:endParaRPr>
              </a:p>
              <a:p>
                <a:pPr algn="ctr"/>
                <a:endParaRPr lang="en-US" dirty="0"/>
              </a:p>
            </p:txBody>
          </p:sp>
        </p:grpSp>
        <p:grpSp>
          <p:nvGrpSpPr>
            <p:cNvPr id="9" name="Group 8">
              <a:extLst>
                <a:ext uri="{FF2B5EF4-FFF2-40B4-BE49-F238E27FC236}">
                  <a16:creationId xmlns:a16="http://schemas.microsoft.com/office/drawing/2014/main" id="{2DF22EB0-0C52-4BD7-B554-ACC8834A60AE}"/>
                </a:ext>
              </a:extLst>
            </p:cNvPr>
            <p:cNvGrpSpPr/>
            <p:nvPr/>
          </p:nvGrpSpPr>
          <p:grpSpPr>
            <a:xfrm>
              <a:off x="328381" y="2355888"/>
              <a:ext cx="2051406" cy="1825628"/>
              <a:chOff x="-2726593" y="888155"/>
              <a:chExt cx="2051406" cy="1825628"/>
            </a:xfrm>
          </p:grpSpPr>
          <p:sp>
            <p:nvSpPr>
              <p:cNvPr id="47" name="Rectangle 46">
                <a:extLst>
                  <a:ext uri="{FF2B5EF4-FFF2-40B4-BE49-F238E27FC236}">
                    <a16:creationId xmlns:a16="http://schemas.microsoft.com/office/drawing/2014/main" id="{E63B1A57-1440-4E6C-8925-C7B2730890C1}"/>
                  </a:ext>
                </a:extLst>
              </p:cNvPr>
              <p:cNvSpPr/>
              <p:nvPr/>
            </p:nvSpPr>
            <p:spPr>
              <a:xfrm>
                <a:off x="-2726593" y="1259575"/>
                <a:ext cx="2051406" cy="1454208"/>
              </a:xfrm>
              <a:prstGeom prst="rect">
                <a:avLst/>
              </a:prstGeom>
            </p:spPr>
            <p:style>
              <a:lnRef idx="3">
                <a:schemeClr val="lt1"/>
              </a:lnRef>
              <a:fillRef idx="1">
                <a:schemeClr val="accent2"/>
              </a:fillRef>
              <a:effectRef idx="1">
                <a:schemeClr val="accent2"/>
              </a:effectRef>
              <a:fontRef idx="minor">
                <a:schemeClr val="lt1"/>
              </a:fontRef>
            </p:style>
            <p:txBody>
              <a:bodyPr rtlCol="0" anchor="t"/>
              <a:lstStyle/>
              <a:p>
                <a:r>
                  <a:rPr lang="en-US" u="sng" dirty="0" err="1">
                    <a:solidFill>
                      <a:schemeClr val="bg2"/>
                    </a:solidFill>
                  </a:rPr>
                  <a:t>nconst</a:t>
                </a:r>
                <a:endParaRPr lang="en-US" u="sng" dirty="0">
                  <a:solidFill>
                    <a:schemeClr val="bg2"/>
                  </a:solidFill>
                </a:endParaRPr>
              </a:p>
              <a:p>
                <a:r>
                  <a:rPr lang="en-US" dirty="0" err="1">
                    <a:solidFill>
                      <a:schemeClr val="bg2"/>
                    </a:solidFill>
                  </a:rPr>
                  <a:t>primaryName</a:t>
                </a:r>
                <a:endParaRPr lang="en-US" dirty="0">
                  <a:solidFill>
                    <a:schemeClr val="bg2"/>
                  </a:solidFill>
                </a:endParaRPr>
              </a:p>
              <a:p>
                <a:r>
                  <a:rPr lang="en-US" dirty="0" err="1">
                    <a:solidFill>
                      <a:schemeClr val="bg2"/>
                    </a:solidFill>
                  </a:rPr>
                  <a:t>birthYear</a:t>
                </a:r>
                <a:endParaRPr lang="en-US" dirty="0">
                  <a:solidFill>
                    <a:schemeClr val="bg2"/>
                  </a:solidFill>
                </a:endParaRPr>
              </a:p>
              <a:p>
                <a:r>
                  <a:rPr lang="en-US" dirty="0" err="1">
                    <a:solidFill>
                      <a:schemeClr val="bg2"/>
                    </a:solidFill>
                  </a:rPr>
                  <a:t>deathYear</a:t>
                </a:r>
                <a:endParaRPr lang="en-US" dirty="0">
                  <a:solidFill>
                    <a:schemeClr val="bg2"/>
                  </a:solidFill>
                </a:endParaRPr>
              </a:p>
              <a:p>
                <a:r>
                  <a:rPr lang="en-US" dirty="0" err="1">
                    <a:solidFill>
                      <a:schemeClr val="bg2"/>
                    </a:solidFill>
                  </a:rPr>
                  <a:t>primaryProfession</a:t>
                </a:r>
                <a:endParaRPr lang="en-US" dirty="0">
                  <a:solidFill>
                    <a:schemeClr val="bg2"/>
                  </a:solidFill>
                </a:endParaRPr>
              </a:p>
            </p:txBody>
          </p:sp>
          <p:sp>
            <p:nvSpPr>
              <p:cNvPr id="51" name="Rectangle 50">
                <a:extLst>
                  <a:ext uri="{FF2B5EF4-FFF2-40B4-BE49-F238E27FC236}">
                    <a16:creationId xmlns:a16="http://schemas.microsoft.com/office/drawing/2014/main" id="{FC886BCF-7849-4C29-A120-0AD973AA2C6D}"/>
                  </a:ext>
                </a:extLst>
              </p:cNvPr>
              <p:cNvSpPr/>
              <p:nvPr/>
            </p:nvSpPr>
            <p:spPr>
              <a:xfrm>
                <a:off x="-2726593" y="888155"/>
                <a:ext cx="2051406" cy="378764"/>
              </a:xfrm>
              <a:prstGeom prst="rect">
                <a:avLst/>
              </a:prstGeom>
            </p:spPr>
            <p:style>
              <a:lnRef idx="3">
                <a:schemeClr val="lt1"/>
              </a:lnRef>
              <a:fillRef idx="1">
                <a:schemeClr val="accent3"/>
              </a:fillRef>
              <a:effectRef idx="1">
                <a:schemeClr val="accent3"/>
              </a:effectRef>
              <a:fontRef idx="minor">
                <a:schemeClr val="lt1"/>
              </a:fontRef>
            </p:style>
            <p:txBody>
              <a:bodyPr rtlCol="0" anchor="t"/>
              <a:lstStyle/>
              <a:p>
                <a:r>
                  <a:rPr lang="en-US" b="1" dirty="0">
                    <a:solidFill>
                      <a:schemeClr val="bg2"/>
                    </a:solidFill>
                  </a:rPr>
                  <a:t>name</a:t>
                </a:r>
              </a:p>
              <a:p>
                <a:endParaRPr lang="en-US" dirty="0"/>
              </a:p>
              <a:p>
                <a:pPr algn="ctr"/>
                <a:endParaRPr lang="en-US" dirty="0"/>
              </a:p>
            </p:txBody>
          </p:sp>
        </p:grpSp>
        <p:grpSp>
          <p:nvGrpSpPr>
            <p:cNvPr id="37" name="Group 36">
              <a:extLst>
                <a:ext uri="{FF2B5EF4-FFF2-40B4-BE49-F238E27FC236}">
                  <a16:creationId xmlns:a16="http://schemas.microsoft.com/office/drawing/2014/main" id="{0475A1B4-4EBF-41FD-B61B-A14693C31039}"/>
                </a:ext>
              </a:extLst>
            </p:cNvPr>
            <p:cNvGrpSpPr/>
            <p:nvPr/>
          </p:nvGrpSpPr>
          <p:grpSpPr>
            <a:xfrm>
              <a:off x="413757" y="5137205"/>
              <a:ext cx="4157805" cy="1262134"/>
              <a:chOff x="1079911" y="3030962"/>
              <a:chExt cx="4157805" cy="1262134"/>
            </a:xfrm>
          </p:grpSpPr>
          <p:sp>
            <p:nvSpPr>
              <p:cNvPr id="35" name="Diamond 34">
                <a:extLst>
                  <a:ext uri="{FF2B5EF4-FFF2-40B4-BE49-F238E27FC236}">
                    <a16:creationId xmlns:a16="http://schemas.microsoft.com/office/drawing/2014/main" id="{3682D94C-E5BE-4F8C-9D3B-B956FFA4B7EB}"/>
                  </a:ext>
                </a:extLst>
              </p:cNvPr>
              <p:cNvSpPr/>
              <p:nvPr/>
            </p:nvSpPr>
            <p:spPr>
              <a:xfrm>
                <a:off x="2985290" y="3307720"/>
                <a:ext cx="2252426" cy="655697"/>
              </a:xfrm>
              <a:prstGeom prst="diamond">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principals</a:t>
                </a:r>
              </a:p>
            </p:txBody>
          </p:sp>
          <p:cxnSp>
            <p:nvCxnSpPr>
              <p:cNvPr id="11" name="Straight Connector 10">
                <a:extLst>
                  <a:ext uri="{FF2B5EF4-FFF2-40B4-BE49-F238E27FC236}">
                    <a16:creationId xmlns:a16="http://schemas.microsoft.com/office/drawing/2014/main" id="{9D5884E7-64A7-4B9A-A208-054990C5F05F}"/>
                  </a:ext>
                </a:extLst>
              </p:cNvPr>
              <p:cNvCxnSpPr>
                <a:cxnSpLocks/>
                <a:stCxn id="35" idx="1"/>
                <a:endCxn id="13" idx="3"/>
              </p:cNvCxnSpPr>
              <p:nvPr/>
            </p:nvCxnSpPr>
            <p:spPr>
              <a:xfrm flipH="1">
                <a:off x="2275100" y="3635569"/>
                <a:ext cx="710190" cy="26460"/>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4F69C80-32AD-4B57-AD76-B9AF6EEDD05E}"/>
                  </a:ext>
                </a:extLst>
              </p:cNvPr>
              <p:cNvSpPr/>
              <p:nvPr/>
            </p:nvSpPr>
            <p:spPr>
              <a:xfrm>
                <a:off x="1079911" y="3030962"/>
                <a:ext cx="1195189" cy="12621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ordering</a:t>
                </a:r>
              </a:p>
              <a:p>
                <a:pPr algn="ctr"/>
                <a:r>
                  <a:rPr lang="en-US" dirty="0"/>
                  <a:t>category</a:t>
                </a:r>
              </a:p>
              <a:p>
                <a:pPr algn="ctr"/>
                <a:r>
                  <a:rPr lang="en-US" dirty="0"/>
                  <a:t>job</a:t>
                </a:r>
              </a:p>
              <a:p>
                <a:pPr algn="ctr"/>
                <a:r>
                  <a:rPr lang="en-US" dirty="0"/>
                  <a:t>characters</a:t>
                </a:r>
              </a:p>
            </p:txBody>
          </p:sp>
        </p:grpSp>
        <p:sp>
          <p:nvSpPr>
            <p:cNvPr id="54" name="Diamond 53">
              <a:extLst>
                <a:ext uri="{FF2B5EF4-FFF2-40B4-BE49-F238E27FC236}">
                  <a16:creationId xmlns:a16="http://schemas.microsoft.com/office/drawing/2014/main" id="{F687576B-D659-4140-A144-144589C11295}"/>
                </a:ext>
              </a:extLst>
            </p:cNvPr>
            <p:cNvSpPr/>
            <p:nvPr/>
          </p:nvSpPr>
          <p:spPr>
            <a:xfrm>
              <a:off x="2725613" y="2263876"/>
              <a:ext cx="2059038" cy="655697"/>
            </a:xfrm>
            <a:prstGeom prst="diamond">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director</a:t>
              </a:r>
            </a:p>
          </p:txBody>
        </p:sp>
        <p:grpSp>
          <p:nvGrpSpPr>
            <p:cNvPr id="114" name="Group 113">
              <a:extLst>
                <a:ext uri="{FF2B5EF4-FFF2-40B4-BE49-F238E27FC236}">
                  <a16:creationId xmlns:a16="http://schemas.microsoft.com/office/drawing/2014/main" id="{0C1E8ED5-733E-4E45-99CD-38575FF84424}"/>
                </a:ext>
              </a:extLst>
            </p:cNvPr>
            <p:cNvGrpSpPr/>
            <p:nvPr/>
          </p:nvGrpSpPr>
          <p:grpSpPr>
            <a:xfrm>
              <a:off x="8910177" y="5204126"/>
              <a:ext cx="1925373" cy="1461097"/>
              <a:chOff x="9928525" y="5140331"/>
              <a:chExt cx="1925373" cy="1461097"/>
            </a:xfrm>
          </p:grpSpPr>
          <p:sp>
            <p:nvSpPr>
              <p:cNvPr id="59" name="Diamond 58">
                <a:extLst>
                  <a:ext uri="{FF2B5EF4-FFF2-40B4-BE49-F238E27FC236}">
                    <a16:creationId xmlns:a16="http://schemas.microsoft.com/office/drawing/2014/main" id="{67AC63F6-B1B2-4557-9188-0ABA29E4A4A0}"/>
                  </a:ext>
                </a:extLst>
              </p:cNvPr>
              <p:cNvSpPr/>
              <p:nvPr/>
            </p:nvSpPr>
            <p:spPr>
              <a:xfrm>
                <a:off x="9928525" y="5140331"/>
                <a:ext cx="1925373" cy="655697"/>
              </a:xfrm>
              <a:prstGeom prst="diamond">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episode</a:t>
                </a:r>
              </a:p>
            </p:txBody>
          </p:sp>
          <p:cxnSp>
            <p:nvCxnSpPr>
              <p:cNvPr id="60" name="Straight Connector 59">
                <a:extLst>
                  <a:ext uri="{FF2B5EF4-FFF2-40B4-BE49-F238E27FC236}">
                    <a16:creationId xmlns:a16="http://schemas.microsoft.com/office/drawing/2014/main" id="{4AF1A2A4-2E5A-494C-B341-612BD3C11C9D}"/>
                  </a:ext>
                </a:extLst>
              </p:cNvPr>
              <p:cNvCxnSpPr>
                <a:cxnSpLocks/>
                <a:stCxn id="59" idx="2"/>
                <a:endCxn id="61" idx="0"/>
              </p:cNvCxnSpPr>
              <p:nvPr/>
            </p:nvCxnSpPr>
            <p:spPr>
              <a:xfrm>
                <a:off x="10891212" y="5796028"/>
                <a:ext cx="0" cy="273632"/>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4AE03F5E-11E7-4917-B746-4453147283E7}"/>
                  </a:ext>
                </a:extLst>
              </p:cNvPr>
              <p:cNvSpPr/>
              <p:nvPr/>
            </p:nvSpPr>
            <p:spPr>
              <a:xfrm>
                <a:off x="9968392" y="6069660"/>
                <a:ext cx="1845640" cy="5317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seasonNumber</a:t>
                </a:r>
                <a:endParaRPr lang="en-US" dirty="0"/>
              </a:p>
              <a:p>
                <a:pPr algn="ctr"/>
                <a:r>
                  <a:rPr lang="en-US" dirty="0" err="1"/>
                  <a:t>episodeNumber</a:t>
                </a:r>
                <a:endParaRPr lang="en-US" dirty="0"/>
              </a:p>
            </p:txBody>
          </p:sp>
        </p:grpSp>
        <p:sp>
          <p:nvSpPr>
            <p:cNvPr id="62" name="Rectangle 61">
              <a:extLst>
                <a:ext uri="{FF2B5EF4-FFF2-40B4-BE49-F238E27FC236}">
                  <a16:creationId xmlns:a16="http://schemas.microsoft.com/office/drawing/2014/main" id="{4D44CD48-B840-40FB-9953-F8E0F784BCAB}"/>
                </a:ext>
              </a:extLst>
            </p:cNvPr>
            <p:cNvSpPr/>
            <p:nvPr/>
          </p:nvSpPr>
          <p:spPr>
            <a:xfrm rot="1106549">
              <a:off x="7722307" y="4297516"/>
              <a:ext cx="1450525" cy="369332"/>
            </a:xfrm>
            <a:prstGeom prst="rect">
              <a:avLst/>
            </a:prstGeom>
          </p:spPr>
          <p:txBody>
            <a:bodyPr wrap="none">
              <a:spAutoFit/>
            </a:bodyPr>
            <a:lstStyle/>
            <a:p>
              <a:r>
                <a:rPr lang="en-US" dirty="0" err="1"/>
                <a:t>parentTconst</a:t>
              </a:r>
              <a:endParaRPr lang="en-US" dirty="0"/>
            </a:p>
          </p:txBody>
        </p:sp>
        <p:sp>
          <p:nvSpPr>
            <p:cNvPr id="63" name="Rectangle 62">
              <a:extLst>
                <a:ext uri="{FF2B5EF4-FFF2-40B4-BE49-F238E27FC236}">
                  <a16:creationId xmlns:a16="http://schemas.microsoft.com/office/drawing/2014/main" id="{4CCEF458-D618-43F5-8F6F-908B480F6C2E}"/>
                </a:ext>
              </a:extLst>
            </p:cNvPr>
            <p:cNvSpPr/>
            <p:nvPr/>
          </p:nvSpPr>
          <p:spPr>
            <a:xfrm rot="20860622">
              <a:off x="7626105" y="5292196"/>
              <a:ext cx="766557" cy="369332"/>
            </a:xfrm>
            <a:prstGeom prst="rect">
              <a:avLst/>
            </a:prstGeom>
          </p:spPr>
          <p:txBody>
            <a:bodyPr wrap="none">
              <a:spAutoFit/>
            </a:bodyPr>
            <a:lstStyle/>
            <a:p>
              <a:r>
                <a:rPr lang="en-US" dirty="0" err="1"/>
                <a:t>tconst</a:t>
              </a:r>
              <a:endParaRPr lang="en-US" dirty="0"/>
            </a:p>
          </p:txBody>
        </p:sp>
        <p:grpSp>
          <p:nvGrpSpPr>
            <p:cNvPr id="73" name="Group 72">
              <a:extLst>
                <a:ext uri="{FF2B5EF4-FFF2-40B4-BE49-F238E27FC236}">
                  <a16:creationId xmlns:a16="http://schemas.microsoft.com/office/drawing/2014/main" id="{CB2D8560-0B71-45E1-9CD1-1EB2BF5CC2EA}"/>
                </a:ext>
              </a:extLst>
            </p:cNvPr>
            <p:cNvGrpSpPr/>
            <p:nvPr/>
          </p:nvGrpSpPr>
          <p:grpSpPr>
            <a:xfrm>
              <a:off x="9762626" y="1465432"/>
              <a:ext cx="2051406" cy="2660842"/>
              <a:chOff x="-2726593" y="888155"/>
              <a:chExt cx="2051406" cy="2660842"/>
            </a:xfrm>
          </p:grpSpPr>
          <p:sp>
            <p:nvSpPr>
              <p:cNvPr id="74" name="Rectangle 73">
                <a:extLst>
                  <a:ext uri="{FF2B5EF4-FFF2-40B4-BE49-F238E27FC236}">
                    <a16:creationId xmlns:a16="http://schemas.microsoft.com/office/drawing/2014/main" id="{B4EDB7BE-5A79-497E-99A3-BA89DB85A394}"/>
                  </a:ext>
                </a:extLst>
              </p:cNvPr>
              <p:cNvSpPr/>
              <p:nvPr/>
            </p:nvSpPr>
            <p:spPr>
              <a:xfrm>
                <a:off x="-2726593" y="1259575"/>
                <a:ext cx="2051406" cy="2289422"/>
              </a:xfrm>
              <a:prstGeom prst="rect">
                <a:avLst/>
              </a:prstGeom>
            </p:spPr>
            <p:style>
              <a:lnRef idx="3">
                <a:schemeClr val="lt1"/>
              </a:lnRef>
              <a:fillRef idx="1">
                <a:schemeClr val="accent2"/>
              </a:fillRef>
              <a:effectRef idx="1">
                <a:schemeClr val="accent2"/>
              </a:effectRef>
              <a:fontRef idx="minor">
                <a:schemeClr val="lt1"/>
              </a:fontRef>
            </p:style>
            <p:txBody>
              <a:bodyPr rtlCol="0" anchor="t"/>
              <a:lstStyle/>
              <a:p>
                <a:r>
                  <a:rPr lang="en-US" u="sng" dirty="0" err="1">
                    <a:solidFill>
                      <a:schemeClr val="bg2"/>
                    </a:solidFill>
                  </a:rPr>
                  <a:t>titleID</a:t>
                </a:r>
                <a:endParaRPr lang="en-US" u="sng" dirty="0">
                  <a:solidFill>
                    <a:schemeClr val="bg2"/>
                  </a:solidFill>
                </a:endParaRPr>
              </a:p>
              <a:p>
                <a:r>
                  <a:rPr lang="en-US" u="sng" dirty="0">
                    <a:solidFill>
                      <a:schemeClr val="bg2"/>
                    </a:solidFill>
                  </a:rPr>
                  <a:t>ordering</a:t>
                </a:r>
              </a:p>
              <a:p>
                <a:r>
                  <a:rPr lang="en-US" dirty="0">
                    <a:solidFill>
                      <a:schemeClr val="bg2"/>
                    </a:solidFill>
                  </a:rPr>
                  <a:t>title</a:t>
                </a:r>
              </a:p>
              <a:p>
                <a:r>
                  <a:rPr lang="en-US" dirty="0">
                    <a:solidFill>
                      <a:schemeClr val="bg2"/>
                    </a:solidFill>
                  </a:rPr>
                  <a:t>region</a:t>
                </a:r>
              </a:p>
              <a:p>
                <a:r>
                  <a:rPr lang="en-US" dirty="0">
                    <a:solidFill>
                      <a:schemeClr val="bg2"/>
                    </a:solidFill>
                  </a:rPr>
                  <a:t>language</a:t>
                </a:r>
              </a:p>
              <a:p>
                <a:r>
                  <a:rPr lang="en-US" dirty="0">
                    <a:solidFill>
                      <a:schemeClr val="bg2"/>
                    </a:solidFill>
                  </a:rPr>
                  <a:t>types</a:t>
                </a:r>
              </a:p>
              <a:p>
                <a:r>
                  <a:rPr lang="en-US" dirty="0">
                    <a:solidFill>
                      <a:schemeClr val="bg2"/>
                    </a:solidFill>
                  </a:rPr>
                  <a:t>attributes</a:t>
                </a:r>
              </a:p>
              <a:p>
                <a:r>
                  <a:rPr lang="en-US" dirty="0" err="1">
                    <a:solidFill>
                      <a:schemeClr val="bg2"/>
                    </a:solidFill>
                  </a:rPr>
                  <a:t>isOriginalTitle</a:t>
                </a:r>
                <a:endParaRPr lang="en-US" dirty="0">
                  <a:solidFill>
                    <a:schemeClr val="bg2"/>
                  </a:solidFill>
                </a:endParaRPr>
              </a:p>
            </p:txBody>
          </p:sp>
          <p:sp>
            <p:nvSpPr>
              <p:cNvPr id="75" name="Rectangle 74">
                <a:extLst>
                  <a:ext uri="{FF2B5EF4-FFF2-40B4-BE49-F238E27FC236}">
                    <a16:creationId xmlns:a16="http://schemas.microsoft.com/office/drawing/2014/main" id="{B5A08FE5-ED0F-43AF-B8EA-43312661240B}"/>
                  </a:ext>
                </a:extLst>
              </p:cNvPr>
              <p:cNvSpPr/>
              <p:nvPr/>
            </p:nvSpPr>
            <p:spPr>
              <a:xfrm>
                <a:off x="-2726593" y="888155"/>
                <a:ext cx="2051406" cy="378764"/>
              </a:xfrm>
              <a:prstGeom prst="rect">
                <a:avLst/>
              </a:prstGeom>
            </p:spPr>
            <p:style>
              <a:lnRef idx="3">
                <a:schemeClr val="lt1"/>
              </a:lnRef>
              <a:fillRef idx="1">
                <a:schemeClr val="accent3"/>
              </a:fillRef>
              <a:effectRef idx="1">
                <a:schemeClr val="accent3"/>
              </a:effectRef>
              <a:fontRef idx="minor">
                <a:schemeClr val="lt1"/>
              </a:fontRef>
            </p:style>
            <p:txBody>
              <a:bodyPr rtlCol="0" anchor="t"/>
              <a:lstStyle/>
              <a:p>
                <a:r>
                  <a:rPr lang="en-US" b="1" dirty="0">
                    <a:solidFill>
                      <a:schemeClr val="bg2"/>
                    </a:solidFill>
                  </a:rPr>
                  <a:t>aka</a:t>
                </a:r>
              </a:p>
              <a:p>
                <a:endParaRPr lang="en-US" dirty="0"/>
              </a:p>
              <a:p>
                <a:pPr algn="ctr"/>
                <a:endParaRPr lang="en-US" dirty="0"/>
              </a:p>
            </p:txBody>
          </p:sp>
        </p:grpSp>
        <p:sp>
          <p:nvSpPr>
            <p:cNvPr id="76" name="Diamond 75">
              <a:extLst>
                <a:ext uri="{FF2B5EF4-FFF2-40B4-BE49-F238E27FC236}">
                  <a16:creationId xmlns:a16="http://schemas.microsoft.com/office/drawing/2014/main" id="{187E9F6C-081D-4DCC-8975-5C4ABF40F4D3}"/>
                </a:ext>
              </a:extLst>
            </p:cNvPr>
            <p:cNvSpPr/>
            <p:nvPr/>
          </p:nvSpPr>
          <p:spPr>
            <a:xfrm>
              <a:off x="7606484" y="2043912"/>
              <a:ext cx="1687542" cy="655697"/>
            </a:xfrm>
            <a:prstGeom prst="diamond">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aliases</a:t>
              </a:r>
            </a:p>
          </p:txBody>
        </p:sp>
        <p:cxnSp>
          <p:nvCxnSpPr>
            <p:cNvPr id="119" name="Straight Arrow Connector 118">
              <a:extLst>
                <a:ext uri="{FF2B5EF4-FFF2-40B4-BE49-F238E27FC236}">
                  <a16:creationId xmlns:a16="http://schemas.microsoft.com/office/drawing/2014/main" id="{87F0B443-8868-48E8-B7FA-A91B3F69AB62}"/>
                </a:ext>
              </a:extLst>
            </p:cNvPr>
            <p:cNvCxnSpPr>
              <a:cxnSpLocks/>
              <a:stCxn id="76" idx="1"/>
              <a:endCxn id="4" idx="3"/>
            </p:cNvCxnSpPr>
            <p:nvPr/>
          </p:nvCxnSpPr>
          <p:spPr>
            <a:xfrm flipH="1">
              <a:off x="7137884" y="2371761"/>
              <a:ext cx="468600" cy="4452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620ED55A-662F-4FD2-B8DA-9BBD8E31C48F}"/>
                </a:ext>
              </a:extLst>
            </p:cNvPr>
            <p:cNvCxnSpPr>
              <a:cxnSpLocks/>
              <a:endCxn id="35" idx="0"/>
            </p:cNvCxnSpPr>
            <p:nvPr/>
          </p:nvCxnSpPr>
          <p:spPr>
            <a:xfrm>
              <a:off x="2378841" y="3411134"/>
              <a:ext cx="1066508" cy="20028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116E363-F061-4853-8FB1-00887954F7DD}"/>
                </a:ext>
              </a:extLst>
            </p:cNvPr>
            <p:cNvCxnSpPr>
              <a:cxnSpLocks/>
              <a:stCxn id="4" idx="1"/>
              <a:endCxn id="54" idx="3"/>
            </p:cNvCxnSpPr>
            <p:nvPr/>
          </p:nvCxnSpPr>
          <p:spPr>
            <a:xfrm flipH="1" flipV="1">
              <a:off x="4784651" y="2591725"/>
              <a:ext cx="301827" cy="2253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94C244D8-35A3-4843-AD7A-31E4E498D99A}"/>
                </a:ext>
              </a:extLst>
            </p:cNvPr>
            <p:cNvCxnSpPr>
              <a:cxnSpLocks/>
              <a:stCxn id="51" idx="3"/>
              <a:endCxn id="54" idx="1"/>
            </p:cNvCxnSpPr>
            <p:nvPr/>
          </p:nvCxnSpPr>
          <p:spPr>
            <a:xfrm>
              <a:off x="2379787" y="2545270"/>
              <a:ext cx="345826" cy="464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9F1EF6B-6701-408F-A7CA-1098F0201C75}"/>
                </a:ext>
              </a:extLst>
            </p:cNvPr>
            <p:cNvCxnSpPr>
              <a:cxnSpLocks/>
              <a:stCxn id="59" idx="1"/>
              <a:endCxn id="39" idx="3"/>
            </p:cNvCxnSpPr>
            <p:nvPr/>
          </p:nvCxnSpPr>
          <p:spPr>
            <a:xfrm flipH="1">
              <a:off x="7137884" y="5531975"/>
              <a:ext cx="1772293" cy="3885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C1FB10FE-107D-4704-A437-F482E7A14C5B}"/>
                </a:ext>
              </a:extLst>
            </p:cNvPr>
            <p:cNvCxnSpPr>
              <a:cxnSpLocks/>
              <a:stCxn id="75" idx="1"/>
              <a:endCxn id="76" idx="3"/>
            </p:cNvCxnSpPr>
            <p:nvPr/>
          </p:nvCxnSpPr>
          <p:spPr>
            <a:xfrm flipH="1">
              <a:off x="9294026" y="1654814"/>
              <a:ext cx="468600" cy="7169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4" name="Diamond 153">
              <a:extLst>
                <a:ext uri="{FF2B5EF4-FFF2-40B4-BE49-F238E27FC236}">
                  <a16:creationId xmlns:a16="http://schemas.microsoft.com/office/drawing/2014/main" id="{994D8293-A2A3-475B-BA5A-8AB8546D1313}"/>
                </a:ext>
              </a:extLst>
            </p:cNvPr>
            <p:cNvSpPr/>
            <p:nvPr/>
          </p:nvSpPr>
          <p:spPr>
            <a:xfrm>
              <a:off x="2725613" y="3225512"/>
              <a:ext cx="2059038" cy="655697"/>
            </a:xfrm>
            <a:prstGeom prst="diamond">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writer</a:t>
              </a:r>
            </a:p>
          </p:txBody>
        </p:sp>
        <p:cxnSp>
          <p:nvCxnSpPr>
            <p:cNvPr id="155" name="Straight Connector 154">
              <a:extLst>
                <a:ext uri="{FF2B5EF4-FFF2-40B4-BE49-F238E27FC236}">
                  <a16:creationId xmlns:a16="http://schemas.microsoft.com/office/drawing/2014/main" id="{374F5313-46BD-4157-A156-97E4732D9C96}"/>
                </a:ext>
              </a:extLst>
            </p:cNvPr>
            <p:cNvCxnSpPr>
              <a:cxnSpLocks/>
              <a:stCxn id="4" idx="1"/>
              <a:endCxn id="154" idx="3"/>
            </p:cNvCxnSpPr>
            <p:nvPr/>
          </p:nvCxnSpPr>
          <p:spPr>
            <a:xfrm flipH="1">
              <a:off x="4784651" y="2817047"/>
              <a:ext cx="301827" cy="7363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82BF9231-7087-4047-B929-EFDC29AF86D5}"/>
                </a:ext>
              </a:extLst>
            </p:cNvPr>
            <p:cNvCxnSpPr>
              <a:cxnSpLocks/>
              <a:stCxn id="51" idx="3"/>
              <a:endCxn id="154" idx="1"/>
            </p:cNvCxnSpPr>
            <p:nvPr/>
          </p:nvCxnSpPr>
          <p:spPr>
            <a:xfrm>
              <a:off x="2379787" y="2545270"/>
              <a:ext cx="345826" cy="10080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1" name="Diamond 160">
              <a:extLst>
                <a:ext uri="{FF2B5EF4-FFF2-40B4-BE49-F238E27FC236}">
                  <a16:creationId xmlns:a16="http://schemas.microsoft.com/office/drawing/2014/main" id="{A34D441E-F3BD-4E04-8F0F-A5AD6DF041E7}"/>
                </a:ext>
              </a:extLst>
            </p:cNvPr>
            <p:cNvSpPr/>
            <p:nvPr/>
          </p:nvSpPr>
          <p:spPr>
            <a:xfrm>
              <a:off x="1762927" y="4420664"/>
              <a:ext cx="2505672" cy="777827"/>
            </a:xfrm>
            <a:prstGeom prst="diamond">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err="1"/>
                <a:t>knownForTitles</a:t>
              </a:r>
              <a:endParaRPr lang="en-US" dirty="0"/>
            </a:p>
          </p:txBody>
        </p:sp>
        <p:cxnSp>
          <p:nvCxnSpPr>
            <p:cNvPr id="162" name="Straight Connector 161">
              <a:extLst>
                <a:ext uri="{FF2B5EF4-FFF2-40B4-BE49-F238E27FC236}">
                  <a16:creationId xmlns:a16="http://schemas.microsoft.com/office/drawing/2014/main" id="{8B0B59F1-FC13-4CE1-8B51-0D1EA8664F1C}"/>
                </a:ext>
              </a:extLst>
            </p:cNvPr>
            <p:cNvCxnSpPr>
              <a:cxnSpLocks/>
              <a:stCxn id="38" idx="1"/>
              <a:endCxn id="161" idx="3"/>
            </p:cNvCxnSpPr>
            <p:nvPr/>
          </p:nvCxnSpPr>
          <p:spPr>
            <a:xfrm flipH="1">
              <a:off x="4268599" y="4299897"/>
              <a:ext cx="810248" cy="5096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41A87754-3A1E-455F-A17A-990BCFE5F236}"/>
                </a:ext>
              </a:extLst>
            </p:cNvPr>
            <p:cNvCxnSpPr>
              <a:cxnSpLocks/>
              <a:stCxn id="47" idx="2"/>
              <a:endCxn id="161" idx="1"/>
            </p:cNvCxnSpPr>
            <p:nvPr/>
          </p:nvCxnSpPr>
          <p:spPr>
            <a:xfrm>
              <a:off x="1354084" y="4181516"/>
              <a:ext cx="408843" cy="628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9202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BF780-60E3-4B54-B837-25F4F0C1A867}"/>
              </a:ext>
            </a:extLst>
          </p:cNvPr>
          <p:cNvSpPr>
            <a:spLocks noGrp="1"/>
          </p:cNvSpPr>
          <p:nvPr>
            <p:ph type="title"/>
          </p:nvPr>
        </p:nvSpPr>
        <p:spPr>
          <a:xfrm>
            <a:off x="670726" y="584329"/>
            <a:ext cx="4291883" cy="1280160"/>
          </a:xfrm>
        </p:spPr>
        <p:txBody>
          <a:bodyPr>
            <a:noAutofit/>
          </a:bodyPr>
          <a:lstStyle/>
          <a:p>
            <a:r>
              <a:rPr lang="en-US" sz="4000" b="1" dirty="0"/>
              <a:t>Step 1: Design Database Schema</a:t>
            </a:r>
          </a:p>
        </p:txBody>
      </p:sp>
      <p:graphicFrame>
        <p:nvGraphicFramePr>
          <p:cNvPr id="5" name="Content Placeholder 4">
            <a:extLst>
              <a:ext uri="{FF2B5EF4-FFF2-40B4-BE49-F238E27FC236}">
                <a16:creationId xmlns:a16="http://schemas.microsoft.com/office/drawing/2014/main" id="{1D025B3E-D962-4C4F-8140-796E382C09D5}"/>
              </a:ext>
            </a:extLst>
          </p:cNvPr>
          <p:cNvGraphicFramePr>
            <a:graphicFrameLocks noGrp="1"/>
          </p:cNvGraphicFramePr>
          <p:nvPr>
            <p:ph idx="1"/>
          </p:nvPr>
        </p:nvGraphicFramePr>
        <p:xfrm>
          <a:off x="5388505" y="350552"/>
          <a:ext cx="2971800" cy="1280160"/>
        </p:xfrm>
        <a:graphic>
          <a:graphicData uri="http://schemas.openxmlformats.org/drawingml/2006/table">
            <a:tbl>
              <a:tblPr firstRow="1" firstCol="1" bandRow="1">
                <a:tableStyleId>{00A15C55-8517-42AA-B614-E9B94910E393}</a:tableStyleId>
              </a:tblPr>
              <a:tblGrid>
                <a:gridCol w="1485900">
                  <a:extLst>
                    <a:ext uri="{9D8B030D-6E8A-4147-A177-3AD203B41FA5}">
                      <a16:colId xmlns:a16="http://schemas.microsoft.com/office/drawing/2014/main" val="1675016106"/>
                    </a:ext>
                  </a:extLst>
                </a:gridCol>
                <a:gridCol w="1485900">
                  <a:extLst>
                    <a:ext uri="{9D8B030D-6E8A-4147-A177-3AD203B41FA5}">
                      <a16:colId xmlns:a16="http://schemas.microsoft.com/office/drawing/2014/main" val="3355391998"/>
                    </a:ext>
                  </a:extLst>
                </a:gridCol>
              </a:tblGrid>
              <a:tr h="0">
                <a:tc gridSpan="2">
                  <a:txBody>
                    <a:bodyPr/>
                    <a:lstStyle/>
                    <a:p>
                      <a:pPr marL="0" marR="0">
                        <a:spcBef>
                          <a:spcPts val="0"/>
                        </a:spcBef>
                        <a:spcAft>
                          <a:spcPts val="0"/>
                        </a:spcAft>
                      </a:pPr>
                      <a:r>
                        <a:rPr lang="en-US" sz="1200" dirty="0" err="1">
                          <a:effectLst/>
                        </a:rPr>
                        <a:t>title_ratings</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156289" marR="156289" marT="0" marB="0"/>
                </a:tc>
                <a:tc hMerge="1">
                  <a:txBody>
                    <a:bodyPr/>
                    <a:lstStyle/>
                    <a:p>
                      <a:endParaRPr lang="en-US"/>
                    </a:p>
                  </a:txBody>
                  <a:tcPr/>
                </a:tc>
                <a:extLst>
                  <a:ext uri="{0D108BD9-81ED-4DB2-BD59-A6C34878D82A}">
                    <a16:rowId xmlns:a16="http://schemas.microsoft.com/office/drawing/2014/main" val="3436963419"/>
                  </a:ext>
                </a:extLst>
              </a:tr>
              <a:tr h="0">
                <a:tc>
                  <a:txBody>
                    <a:bodyPr/>
                    <a:lstStyle/>
                    <a:p>
                      <a:pPr marL="0" marR="0">
                        <a:spcBef>
                          <a:spcPts val="0"/>
                        </a:spcBef>
                        <a:spcAft>
                          <a:spcPts val="0"/>
                        </a:spcAft>
                      </a:pPr>
                      <a:r>
                        <a:rPr lang="en-US" sz="1200">
                          <a:effectLst/>
                        </a:rPr>
                        <a:t>tconst</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156289" marR="156289" marT="0" marB="0"/>
                </a:tc>
                <a:tc>
                  <a:txBody>
                    <a:bodyPr/>
                    <a:lstStyle/>
                    <a:p>
                      <a:pPr marL="0" marR="0">
                        <a:spcBef>
                          <a:spcPts val="0"/>
                        </a:spcBef>
                        <a:spcAft>
                          <a:spcPts val="0"/>
                        </a:spcAft>
                      </a:pPr>
                      <a:r>
                        <a:rPr lang="en-US" sz="1200">
                          <a:effectLst/>
                        </a:rPr>
                        <a:t>varchar(10)</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156289" marR="156289" marT="0" marB="0"/>
                </a:tc>
                <a:extLst>
                  <a:ext uri="{0D108BD9-81ED-4DB2-BD59-A6C34878D82A}">
                    <a16:rowId xmlns:a16="http://schemas.microsoft.com/office/drawing/2014/main" val="2369500340"/>
                  </a:ext>
                </a:extLst>
              </a:tr>
              <a:tr h="0">
                <a:tc>
                  <a:txBody>
                    <a:bodyPr/>
                    <a:lstStyle/>
                    <a:p>
                      <a:pPr marL="0" marR="0">
                        <a:spcBef>
                          <a:spcPts val="0"/>
                        </a:spcBef>
                        <a:spcAft>
                          <a:spcPts val="0"/>
                        </a:spcAft>
                      </a:pPr>
                      <a:r>
                        <a:rPr lang="en-US" sz="1200">
                          <a:effectLst/>
                        </a:rPr>
                        <a:t>averageRating</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156289" marR="156289" marT="0" marB="0"/>
                </a:tc>
                <a:tc>
                  <a:txBody>
                    <a:bodyPr/>
                    <a:lstStyle/>
                    <a:p>
                      <a:pPr marL="0" marR="0">
                        <a:spcBef>
                          <a:spcPts val="0"/>
                        </a:spcBef>
                        <a:spcAft>
                          <a:spcPts val="0"/>
                        </a:spcAft>
                      </a:pPr>
                      <a:r>
                        <a:rPr lang="en-US" sz="1200">
                          <a:effectLst/>
                        </a:rPr>
                        <a:t>double</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156289" marR="156289" marT="0" marB="0"/>
                </a:tc>
                <a:extLst>
                  <a:ext uri="{0D108BD9-81ED-4DB2-BD59-A6C34878D82A}">
                    <a16:rowId xmlns:a16="http://schemas.microsoft.com/office/drawing/2014/main" val="3460226036"/>
                  </a:ext>
                </a:extLst>
              </a:tr>
              <a:tr h="0">
                <a:tc>
                  <a:txBody>
                    <a:bodyPr/>
                    <a:lstStyle/>
                    <a:p>
                      <a:pPr marL="0" marR="0">
                        <a:spcBef>
                          <a:spcPts val="0"/>
                        </a:spcBef>
                        <a:spcAft>
                          <a:spcPts val="0"/>
                        </a:spcAft>
                      </a:pPr>
                      <a:r>
                        <a:rPr lang="en-US" sz="1200" dirty="0" err="1">
                          <a:effectLst/>
                        </a:rPr>
                        <a:t>numVotes</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156289" marR="156289" marT="0" marB="0"/>
                </a:tc>
                <a:tc>
                  <a:txBody>
                    <a:bodyPr/>
                    <a:lstStyle/>
                    <a:p>
                      <a:pPr marL="0" marR="0">
                        <a:spcBef>
                          <a:spcPts val="0"/>
                        </a:spcBef>
                        <a:spcAft>
                          <a:spcPts val="0"/>
                        </a:spcAft>
                      </a:pPr>
                      <a:r>
                        <a:rPr lang="en-US" sz="1200">
                          <a:effectLst/>
                        </a:rPr>
                        <a:t>mediumint(255)</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156289" marR="156289" marT="0" marB="0"/>
                </a:tc>
                <a:extLst>
                  <a:ext uri="{0D108BD9-81ED-4DB2-BD59-A6C34878D82A}">
                    <a16:rowId xmlns:a16="http://schemas.microsoft.com/office/drawing/2014/main" val="20970655"/>
                  </a:ext>
                </a:extLst>
              </a:tr>
              <a:tr h="0">
                <a:tc gridSpan="2">
                  <a:txBody>
                    <a:bodyPr/>
                    <a:lstStyle/>
                    <a:p>
                      <a:pPr marL="0" marR="0">
                        <a:spcBef>
                          <a:spcPts val="0"/>
                        </a:spcBef>
                        <a:spcAft>
                          <a:spcPts val="0"/>
                        </a:spcAft>
                      </a:pPr>
                      <a:r>
                        <a:rPr lang="en-US" sz="1200" dirty="0">
                          <a:effectLst/>
                        </a:rPr>
                        <a:t>PRIMARY KEY(</a:t>
                      </a:r>
                      <a:r>
                        <a:rPr lang="en-US" sz="1200" dirty="0" err="1">
                          <a:effectLst/>
                        </a:rPr>
                        <a:t>tconst</a:t>
                      </a:r>
                      <a:r>
                        <a:rPr lang="en-US" sz="1200" dirty="0">
                          <a:effectLst/>
                        </a:rPr>
                        <a:t>)</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156289" marR="156289" marT="0" marB="0"/>
                </a:tc>
                <a:tc hMerge="1">
                  <a:txBody>
                    <a:bodyPr/>
                    <a:lstStyle/>
                    <a:p>
                      <a:endParaRPr lang="en-US"/>
                    </a:p>
                  </a:txBody>
                  <a:tcPr/>
                </a:tc>
                <a:extLst>
                  <a:ext uri="{0D108BD9-81ED-4DB2-BD59-A6C34878D82A}">
                    <a16:rowId xmlns:a16="http://schemas.microsoft.com/office/drawing/2014/main" val="4083481511"/>
                  </a:ext>
                </a:extLst>
              </a:tr>
              <a:tr h="0">
                <a:tc gridSpan="2">
                  <a:txBody>
                    <a:bodyPr/>
                    <a:lstStyle/>
                    <a:p>
                      <a:pPr marL="0" marR="0">
                        <a:spcBef>
                          <a:spcPts val="0"/>
                        </a:spcBef>
                        <a:spcAft>
                          <a:spcPts val="0"/>
                        </a:spcAft>
                      </a:pPr>
                      <a:r>
                        <a:rPr lang="en-US" sz="1200" dirty="0">
                          <a:effectLst/>
                        </a:rPr>
                        <a:t>FOREIGN KEY(</a:t>
                      </a:r>
                      <a:r>
                        <a:rPr lang="en-US" sz="1200" dirty="0" err="1">
                          <a:effectLst/>
                        </a:rPr>
                        <a:t>tconst</a:t>
                      </a:r>
                      <a:r>
                        <a:rPr lang="en-US" sz="1200" dirty="0">
                          <a:effectLst/>
                        </a:rPr>
                        <a:t>) REFERENCES </a:t>
                      </a:r>
                      <a:r>
                        <a:rPr lang="en-US" sz="1200" dirty="0" err="1">
                          <a:effectLst/>
                        </a:rPr>
                        <a:t>title_basics</a:t>
                      </a:r>
                      <a:r>
                        <a:rPr lang="en-US" sz="1200" dirty="0">
                          <a:effectLst/>
                        </a:rPr>
                        <a:t>(</a:t>
                      </a:r>
                      <a:r>
                        <a:rPr lang="en-US" sz="1200" dirty="0" err="1">
                          <a:effectLst/>
                        </a:rPr>
                        <a:t>tconst</a:t>
                      </a:r>
                      <a:r>
                        <a:rPr lang="en-US" sz="1200" dirty="0">
                          <a:effectLst/>
                        </a:rPr>
                        <a:t>)</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156289" marR="156289" marT="0" marB="0"/>
                </a:tc>
                <a:tc hMerge="1">
                  <a:txBody>
                    <a:bodyPr/>
                    <a:lstStyle/>
                    <a:p>
                      <a:endParaRPr lang="en-US"/>
                    </a:p>
                  </a:txBody>
                  <a:tcPr/>
                </a:tc>
                <a:extLst>
                  <a:ext uri="{0D108BD9-81ED-4DB2-BD59-A6C34878D82A}">
                    <a16:rowId xmlns:a16="http://schemas.microsoft.com/office/drawing/2014/main" val="1598191107"/>
                  </a:ext>
                </a:extLst>
              </a:tr>
            </a:tbl>
          </a:graphicData>
        </a:graphic>
      </p:graphicFrame>
      <p:graphicFrame>
        <p:nvGraphicFramePr>
          <p:cNvPr id="6" name="Table 5">
            <a:extLst>
              <a:ext uri="{FF2B5EF4-FFF2-40B4-BE49-F238E27FC236}">
                <a16:creationId xmlns:a16="http://schemas.microsoft.com/office/drawing/2014/main" id="{99CC046F-9306-495B-BD70-4DA563DD3EBA}"/>
              </a:ext>
            </a:extLst>
          </p:cNvPr>
          <p:cNvGraphicFramePr>
            <a:graphicFrameLocks noGrp="1"/>
          </p:cNvGraphicFramePr>
          <p:nvPr/>
        </p:nvGraphicFramePr>
        <p:xfrm>
          <a:off x="5388505" y="4323950"/>
          <a:ext cx="2971800" cy="1828800"/>
        </p:xfrm>
        <a:graphic>
          <a:graphicData uri="http://schemas.openxmlformats.org/drawingml/2006/table">
            <a:tbl>
              <a:tblPr firstRow="1" firstCol="1" bandRow="1">
                <a:tableStyleId>{7DF18680-E054-41AD-8BC1-D1AEF772440D}</a:tableStyleId>
              </a:tblPr>
              <a:tblGrid>
                <a:gridCol w="1485900">
                  <a:extLst>
                    <a:ext uri="{9D8B030D-6E8A-4147-A177-3AD203B41FA5}">
                      <a16:colId xmlns:a16="http://schemas.microsoft.com/office/drawing/2014/main" val="493839861"/>
                    </a:ext>
                  </a:extLst>
                </a:gridCol>
                <a:gridCol w="1485900">
                  <a:extLst>
                    <a:ext uri="{9D8B030D-6E8A-4147-A177-3AD203B41FA5}">
                      <a16:colId xmlns:a16="http://schemas.microsoft.com/office/drawing/2014/main" val="28052133"/>
                    </a:ext>
                  </a:extLst>
                </a:gridCol>
              </a:tblGrid>
              <a:tr h="0">
                <a:tc gridSpan="2">
                  <a:txBody>
                    <a:bodyPr/>
                    <a:lstStyle/>
                    <a:p>
                      <a:pPr marL="0" marR="0">
                        <a:spcBef>
                          <a:spcPts val="0"/>
                        </a:spcBef>
                        <a:spcAft>
                          <a:spcPts val="0"/>
                        </a:spcAft>
                      </a:pPr>
                      <a:r>
                        <a:rPr lang="en-US" sz="1200" dirty="0" err="1">
                          <a:effectLst/>
                        </a:rPr>
                        <a:t>title_episode</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2653946500"/>
                  </a:ext>
                </a:extLst>
              </a:tr>
              <a:tr h="0">
                <a:tc>
                  <a:txBody>
                    <a:bodyPr/>
                    <a:lstStyle/>
                    <a:p>
                      <a:pPr marL="0" marR="0">
                        <a:spcBef>
                          <a:spcPts val="0"/>
                        </a:spcBef>
                        <a:spcAft>
                          <a:spcPts val="0"/>
                        </a:spcAft>
                      </a:pPr>
                      <a:r>
                        <a:rPr lang="en-US" sz="1200">
                          <a:effectLst/>
                        </a:rPr>
                        <a:t>tconst</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varchar(10)</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30186386"/>
                  </a:ext>
                </a:extLst>
              </a:tr>
              <a:tr h="0">
                <a:tc>
                  <a:txBody>
                    <a:bodyPr/>
                    <a:lstStyle/>
                    <a:p>
                      <a:pPr marL="0" marR="0">
                        <a:spcBef>
                          <a:spcPts val="0"/>
                        </a:spcBef>
                        <a:spcAft>
                          <a:spcPts val="0"/>
                        </a:spcAft>
                      </a:pPr>
                      <a:r>
                        <a:rPr lang="en-US" sz="1200">
                          <a:effectLst/>
                        </a:rPr>
                        <a:t>parentTconst</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varchar(10)</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75973566"/>
                  </a:ext>
                </a:extLst>
              </a:tr>
              <a:tr h="0">
                <a:tc>
                  <a:txBody>
                    <a:bodyPr/>
                    <a:lstStyle/>
                    <a:p>
                      <a:pPr marL="0" marR="0">
                        <a:spcBef>
                          <a:spcPts val="0"/>
                        </a:spcBef>
                        <a:spcAft>
                          <a:spcPts val="0"/>
                        </a:spcAft>
                      </a:pPr>
                      <a:r>
                        <a:rPr lang="en-US" sz="1200">
                          <a:effectLst/>
                        </a:rPr>
                        <a:t>seasonNumber</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int(2)</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73110389"/>
                  </a:ext>
                </a:extLst>
              </a:tr>
              <a:tr h="0">
                <a:tc>
                  <a:txBody>
                    <a:bodyPr/>
                    <a:lstStyle/>
                    <a:p>
                      <a:pPr marL="0" marR="0">
                        <a:spcBef>
                          <a:spcPts val="0"/>
                        </a:spcBef>
                        <a:spcAft>
                          <a:spcPts val="0"/>
                        </a:spcAft>
                      </a:pPr>
                      <a:r>
                        <a:rPr lang="en-US" sz="1200">
                          <a:effectLst/>
                        </a:rPr>
                        <a:t>episodeNumber</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dirty="0" err="1">
                          <a:effectLst/>
                        </a:rPr>
                        <a:t>mediumint</a:t>
                      </a:r>
                      <a:r>
                        <a:rPr lang="en-US" sz="1200" dirty="0">
                          <a:effectLst/>
                        </a:rPr>
                        <a:t>(255)</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45657345"/>
                  </a:ext>
                </a:extLst>
              </a:tr>
              <a:tr h="0">
                <a:tc gridSpan="2">
                  <a:txBody>
                    <a:bodyPr/>
                    <a:lstStyle/>
                    <a:p>
                      <a:pPr marL="0" marR="0">
                        <a:spcBef>
                          <a:spcPts val="0"/>
                        </a:spcBef>
                        <a:spcAft>
                          <a:spcPts val="0"/>
                        </a:spcAft>
                      </a:pPr>
                      <a:r>
                        <a:rPr lang="en-US" sz="1200">
                          <a:effectLst/>
                        </a:rPr>
                        <a:t>PRIMARY KEY(tconst)</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924641239"/>
                  </a:ext>
                </a:extLst>
              </a:tr>
              <a:tr h="0">
                <a:tc gridSpan="2">
                  <a:txBody>
                    <a:bodyPr/>
                    <a:lstStyle/>
                    <a:p>
                      <a:pPr marL="0" marR="0">
                        <a:spcBef>
                          <a:spcPts val="0"/>
                        </a:spcBef>
                        <a:spcAft>
                          <a:spcPts val="0"/>
                        </a:spcAft>
                      </a:pPr>
                      <a:r>
                        <a:rPr lang="en-US" sz="1200">
                          <a:effectLst/>
                        </a:rPr>
                        <a:t>FOREIGN KEY(tconst) REFERENCES title_basics(tconst)</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3315449800"/>
                  </a:ext>
                </a:extLst>
              </a:tr>
              <a:tr h="0">
                <a:tc gridSpan="2">
                  <a:txBody>
                    <a:bodyPr/>
                    <a:lstStyle/>
                    <a:p>
                      <a:pPr marL="0" marR="0">
                        <a:spcBef>
                          <a:spcPts val="0"/>
                        </a:spcBef>
                        <a:spcAft>
                          <a:spcPts val="0"/>
                        </a:spcAft>
                      </a:pPr>
                      <a:r>
                        <a:rPr lang="en-US" sz="1200" dirty="0">
                          <a:effectLst/>
                        </a:rPr>
                        <a:t>FOREIGN KEY(</a:t>
                      </a:r>
                      <a:r>
                        <a:rPr lang="en-US" sz="1200" dirty="0" err="1">
                          <a:effectLst/>
                        </a:rPr>
                        <a:t>parentTconst</a:t>
                      </a:r>
                      <a:r>
                        <a:rPr lang="en-US" sz="1200" dirty="0">
                          <a:effectLst/>
                        </a:rPr>
                        <a:t>) REFERENCES </a:t>
                      </a:r>
                      <a:r>
                        <a:rPr lang="en-US" sz="1200" dirty="0" err="1">
                          <a:effectLst/>
                        </a:rPr>
                        <a:t>title_basics</a:t>
                      </a:r>
                      <a:r>
                        <a:rPr lang="en-US" sz="1200" dirty="0">
                          <a:effectLst/>
                        </a:rPr>
                        <a:t>(</a:t>
                      </a:r>
                      <a:r>
                        <a:rPr lang="en-US" sz="1200" dirty="0" err="1">
                          <a:effectLst/>
                        </a:rPr>
                        <a:t>tconst</a:t>
                      </a:r>
                      <a:r>
                        <a:rPr lang="en-US" sz="1200" dirty="0">
                          <a:effectLst/>
                        </a:rPr>
                        <a:t>)</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767541067"/>
                  </a:ext>
                </a:extLst>
              </a:tr>
            </a:tbl>
          </a:graphicData>
        </a:graphic>
      </p:graphicFrame>
      <p:graphicFrame>
        <p:nvGraphicFramePr>
          <p:cNvPr id="7" name="Table 6">
            <a:extLst>
              <a:ext uri="{FF2B5EF4-FFF2-40B4-BE49-F238E27FC236}">
                <a16:creationId xmlns:a16="http://schemas.microsoft.com/office/drawing/2014/main" id="{831EC975-73DD-4D01-94C1-350B12921103}"/>
              </a:ext>
            </a:extLst>
          </p:cNvPr>
          <p:cNvGraphicFramePr>
            <a:graphicFrameLocks noGrp="1"/>
          </p:cNvGraphicFramePr>
          <p:nvPr/>
        </p:nvGraphicFramePr>
        <p:xfrm>
          <a:off x="5388505" y="1880051"/>
          <a:ext cx="2971800" cy="2194560"/>
        </p:xfrm>
        <a:graphic>
          <a:graphicData uri="http://schemas.openxmlformats.org/drawingml/2006/table">
            <a:tbl>
              <a:tblPr firstRow="1" firstCol="1" bandRow="1">
                <a:tableStyleId>{5C22544A-7EE6-4342-B048-85BDC9FD1C3A}</a:tableStyleId>
              </a:tblPr>
              <a:tblGrid>
                <a:gridCol w="1485900">
                  <a:extLst>
                    <a:ext uri="{9D8B030D-6E8A-4147-A177-3AD203B41FA5}">
                      <a16:colId xmlns:a16="http://schemas.microsoft.com/office/drawing/2014/main" val="2028297324"/>
                    </a:ext>
                  </a:extLst>
                </a:gridCol>
                <a:gridCol w="1485900">
                  <a:extLst>
                    <a:ext uri="{9D8B030D-6E8A-4147-A177-3AD203B41FA5}">
                      <a16:colId xmlns:a16="http://schemas.microsoft.com/office/drawing/2014/main" val="3492915397"/>
                    </a:ext>
                  </a:extLst>
                </a:gridCol>
              </a:tblGrid>
              <a:tr h="0">
                <a:tc gridSpan="2">
                  <a:txBody>
                    <a:bodyPr/>
                    <a:lstStyle/>
                    <a:p>
                      <a:pPr marL="0" marR="0">
                        <a:spcBef>
                          <a:spcPts val="0"/>
                        </a:spcBef>
                        <a:spcAft>
                          <a:spcPts val="0"/>
                        </a:spcAft>
                      </a:pPr>
                      <a:r>
                        <a:rPr lang="en-US" sz="1200" dirty="0" err="1">
                          <a:effectLst/>
                        </a:rPr>
                        <a:t>title_akas</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771621600"/>
                  </a:ext>
                </a:extLst>
              </a:tr>
              <a:tr h="0">
                <a:tc>
                  <a:txBody>
                    <a:bodyPr/>
                    <a:lstStyle/>
                    <a:p>
                      <a:pPr marL="0" marR="0">
                        <a:spcBef>
                          <a:spcPts val="0"/>
                        </a:spcBef>
                        <a:spcAft>
                          <a:spcPts val="0"/>
                        </a:spcAft>
                      </a:pPr>
                      <a:r>
                        <a:rPr lang="en-US" sz="1200">
                          <a:effectLst/>
                        </a:rPr>
                        <a:t>titleID</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dirty="0">
                          <a:effectLst/>
                        </a:rPr>
                        <a:t>varchar(10)</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90755450"/>
                  </a:ext>
                </a:extLst>
              </a:tr>
              <a:tr h="0">
                <a:tc>
                  <a:txBody>
                    <a:bodyPr/>
                    <a:lstStyle/>
                    <a:p>
                      <a:pPr marL="0" marR="0">
                        <a:spcBef>
                          <a:spcPts val="0"/>
                        </a:spcBef>
                        <a:spcAft>
                          <a:spcPts val="0"/>
                        </a:spcAft>
                      </a:pPr>
                      <a:r>
                        <a:rPr lang="en-US" sz="1200">
                          <a:effectLst/>
                        </a:rPr>
                        <a:t>ordering</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dirty="0">
                          <a:effectLst/>
                        </a:rPr>
                        <a:t>int(2)</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86907388"/>
                  </a:ext>
                </a:extLst>
              </a:tr>
              <a:tr h="0">
                <a:tc>
                  <a:txBody>
                    <a:bodyPr/>
                    <a:lstStyle/>
                    <a:p>
                      <a:pPr marL="0" marR="0">
                        <a:spcBef>
                          <a:spcPts val="0"/>
                        </a:spcBef>
                        <a:spcAft>
                          <a:spcPts val="0"/>
                        </a:spcAft>
                      </a:pPr>
                      <a:r>
                        <a:rPr lang="en-US" sz="1200">
                          <a:effectLst/>
                        </a:rPr>
                        <a:t>title</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dirty="0">
                          <a:effectLst/>
                        </a:rPr>
                        <a:t>varchar(2000)</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10914251"/>
                  </a:ext>
                </a:extLst>
              </a:tr>
              <a:tr h="0">
                <a:tc>
                  <a:txBody>
                    <a:bodyPr/>
                    <a:lstStyle/>
                    <a:p>
                      <a:pPr marL="0" marR="0">
                        <a:spcBef>
                          <a:spcPts val="0"/>
                        </a:spcBef>
                        <a:spcAft>
                          <a:spcPts val="0"/>
                        </a:spcAft>
                      </a:pPr>
                      <a:r>
                        <a:rPr lang="en-US" sz="1200">
                          <a:effectLst/>
                        </a:rPr>
                        <a:t>region</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char(5)</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86945409"/>
                  </a:ext>
                </a:extLst>
              </a:tr>
              <a:tr h="0">
                <a:tc>
                  <a:txBody>
                    <a:bodyPr/>
                    <a:lstStyle/>
                    <a:p>
                      <a:pPr marL="0" marR="0">
                        <a:spcBef>
                          <a:spcPts val="0"/>
                        </a:spcBef>
                        <a:spcAft>
                          <a:spcPts val="0"/>
                        </a:spcAft>
                      </a:pPr>
                      <a:r>
                        <a:rPr lang="en-US" sz="1200">
                          <a:effectLst/>
                        </a:rPr>
                        <a:t>language</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char(25)</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86686892"/>
                  </a:ext>
                </a:extLst>
              </a:tr>
              <a:tr h="0">
                <a:tc>
                  <a:txBody>
                    <a:bodyPr/>
                    <a:lstStyle/>
                    <a:p>
                      <a:pPr marL="0" marR="0">
                        <a:spcBef>
                          <a:spcPts val="0"/>
                        </a:spcBef>
                        <a:spcAft>
                          <a:spcPts val="0"/>
                        </a:spcAft>
                      </a:pPr>
                      <a:r>
                        <a:rPr lang="en-US" sz="1200">
                          <a:effectLst/>
                        </a:rPr>
                        <a:t>types</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varchar(30)</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68430124"/>
                  </a:ext>
                </a:extLst>
              </a:tr>
              <a:tr h="0">
                <a:tc>
                  <a:txBody>
                    <a:bodyPr/>
                    <a:lstStyle/>
                    <a:p>
                      <a:pPr marL="0" marR="0">
                        <a:spcBef>
                          <a:spcPts val="0"/>
                        </a:spcBef>
                        <a:spcAft>
                          <a:spcPts val="0"/>
                        </a:spcAft>
                      </a:pPr>
                      <a:r>
                        <a:rPr lang="en-US" sz="1200">
                          <a:effectLst/>
                        </a:rPr>
                        <a:t>attributes</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varchar(200)</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5541566"/>
                  </a:ext>
                </a:extLst>
              </a:tr>
              <a:tr h="0">
                <a:tc>
                  <a:txBody>
                    <a:bodyPr/>
                    <a:lstStyle/>
                    <a:p>
                      <a:pPr marL="0" marR="0">
                        <a:spcBef>
                          <a:spcPts val="0"/>
                        </a:spcBef>
                        <a:spcAft>
                          <a:spcPts val="0"/>
                        </a:spcAft>
                      </a:pPr>
                      <a:r>
                        <a:rPr lang="en-US" sz="1200">
                          <a:effectLst/>
                        </a:rPr>
                        <a:t>isOriginalTitle</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boolean</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2560466"/>
                  </a:ext>
                </a:extLst>
              </a:tr>
              <a:tr h="0">
                <a:tc gridSpan="2">
                  <a:txBody>
                    <a:bodyPr/>
                    <a:lstStyle/>
                    <a:p>
                      <a:pPr marL="0" marR="0">
                        <a:spcBef>
                          <a:spcPts val="0"/>
                        </a:spcBef>
                        <a:spcAft>
                          <a:spcPts val="0"/>
                        </a:spcAft>
                      </a:pPr>
                      <a:r>
                        <a:rPr lang="en-US" sz="1200">
                          <a:effectLst/>
                        </a:rPr>
                        <a:t>PRIMARY KEY(titleId, ordering)</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3568524832"/>
                  </a:ext>
                </a:extLst>
              </a:tr>
              <a:tr h="0">
                <a:tc gridSpan="2">
                  <a:txBody>
                    <a:bodyPr/>
                    <a:lstStyle/>
                    <a:p>
                      <a:pPr marL="0" marR="0">
                        <a:spcBef>
                          <a:spcPts val="0"/>
                        </a:spcBef>
                        <a:spcAft>
                          <a:spcPts val="0"/>
                        </a:spcAft>
                      </a:pPr>
                      <a:r>
                        <a:rPr lang="en-US" sz="1200" dirty="0">
                          <a:effectLst/>
                        </a:rPr>
                        <a:t>FOREIGN KEY(</a:t>
                      </a:r>
                      <a:r>
                        <a:rPr lang="en-US" sz="1200" dirty="0" err="1">
                          <a:effectLst/>
                        </a:rPr>
                        <a:t>titleId</a:t>
                      </a:r>
                      <a:r>
                        <a:rPr lang="en-US" sz="1200" dirty="0">
                          <a:effectLst/>
                        </a:rPr>
                        <a:t>) REFERENCES </a:t>
                      </a:r>
                      <a:r>
                        <a:rPr lang="en-US" sz="1200" dirty="0" err="1">
                          <a:effectLst/>
                        </a:rPr>
                        <a:t>title_basics</a:t>
                      </a:r>
                      <a:r>
                        <a:rPr lang="en-US" sz="1200" dirty="0">
                          <a:effectLst/>
                        </a:rPr>
                        <a:t>(</a:t>
                      </a:r>
                      <a:r>
                        <a:rPr lang="en-US" sz="1200" dirty="0" err="1">
                          <a:effectLst/>
                        </a:rPr>
                        <a:t>tconst</a:t>
                      </a:r>
                      <a:r>
                        <a:rPr lang="en-US" sz="1200" dirty="0">
                          <a:effectLst/>
                        </a:rPr>
                        <a:t>)</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3397247434"/>
                  </a:ext>
                </a:extLst>
              </a:tr>
            </a:tbl>
          </a:graphicData>
        </a:graphic>
      </p:graphicFrame>
      <p:graphicFrame>
        <p:nvGraphicFramePr>
          <p:cNvPr id="8" name="Table 7">
            <a:extLst>
              <a:ext uri="{FF2B5EF4-FFF2-40B4-BE49-F238E27FC236}">
                <a16:creationId xmlns:a16="http://schemas.microsoft.com/office/drawing/2014/main" id="{767E7F4F-4236-4D23-9163-5F0BDF4341EC}"/>
              </a:ext>
            </a:extLst>
          </p:cNvPr>
          <p:cNvGraphicFramePr>
            <a:graphicFrameLocks noGrp="1"/>
          </p:cNvGraphicFramePr>
          <p:nvPr/>
        </p:nvGraphicFramePr>
        <p:xfrm>
          <a:off x="9128126" y="4861287"/>
          <a:ext cx="2743200" cy="1280160"/>
        </p:xfrm>
        <a:graphic>
          <a:graphicData uri="http://schemas.openxmlformats.org/drawingml/2006/table">
            <a:tbl>
              <a:tblPr firstRow="1" firstCol="1" bandRow="1">
                <a:tableStyleId>{5C22544A-7EE6-4342-B048-85BDC9FD1C3A}</a:tableStyleId>
              </a:tblPr>
              <a:tblGrid>
                <a:gridCol w="839813">
                  <a:extLst>
                    <a:ext uri="{9D8B030D-6E8A-4147-A177-3AD203B41FA5}">
                      <a16:colId xmlns:a16="http://schemas.microsoft.com/office/drawing/2014/main" val="134991046"/>
                    </a:ext>
                  </a:extLst>
                </a:gridCol>
                <a:gridCol w="1903387">
                  <a:extLst>
                    <a:ext uri="{9D8B030D-6E8A-4147-A177-3AD203B41FA5}">
                      <a16:colId xmlns:a16="http://schemas.microsoft.com/office/drawing/2014/main" val="3862696089"/>
                    </a:ext>
                  </a:extLst>
                </a:gridCol>
              </a:tblGrid>
              <a:tr h="0">
                <a:tc gridSpan="2">
                  <a:txBody>
                    <a:bodyPr/>
                    <a:lstStyle/>
                    <a:p>
                      <a:pPr marL="0" marR="0">
                        <a:spcBef>
                          <a:spcPts val="0"/>
                        </a:spcBef>
                        <a:spcAft>
                          <a:spcPts val="0"/>
                        </a:spcAft>
                      </a:pPr>
                      <a:r>
                        <a:rPr lang="en-US" sz="1200">
                          <a:effectLst/>
                        </a:rPr>
                        <a:t>title_crews</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3337034122"/>
                  </a:ext>
                </a:extLst>
              </a:tr>
              <a:tr h="0">
                <a:tc>
                  <a:txBody>
                    <a:bodyPr/>
                    <a:lstStyle/>
                    <a:p>
                      <a:pPr marL="0" marR="0">
                        <a:spcBef>
                          <a:spcPts val="0"/>
                        </a:spcBef>
                        <a:spcAft>
                          <a:spcPts val="0"/>
                        </a:spcAft>
                      </a:pPr>
                      <a:r>
                        <a:rPr lang="en-US" sz="1200">
                          <a:effectLst/>
                        </a:rPr>
                        <a:t>tconst</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dirty="0">
                          <a:effectLst/>
                        </a:rPr>
                        <a:t>varchar(10)</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42426445"/>
                  </a:ext>
                </a:extLst>
              </a:tr>
              <a:tr h="0">
                <a:tc>
                  <a:txBody>
                    <a:bodyPr/>
                    <a:lstStyle/>
                    <a:p>
                      <a:pPr marL="0" marR="0">
                        <a:spcBef>
                          <a:spcPts val="0"/>
                        </a:spcBef>
                        <a:spcAft>
                          <a:spcPts val="0"/>
                        </a:spcAft>
                      </a:pPr>
                      <a:r>
                        <a:rPr lang="en-US" sz="1200">
                          <a:effectLst/>
                        </a:rPr>
                        <a:t>directors</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varchar(4500)</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91120820"/>
                  </a:ext>
                </a:extLst>
              </a:tr>
              <a:tr h="0">
                <a:tc>
                  <a:txBody>
                    <a:bodyPr/>
                    <a:lstStyle/>
                    <a:p>
                      <a:pPr marL="0" marR="0">
                        <a:spcBef>
                          <a:spcPts val="0"/>
                        </a:spcBef>
                        <a:spcAft>
                          <a:spcPts val="0"/>
                        </a:spcAft>
                      </a:pPr>
                      <a:r>
                        <a:rPr lang="en-US" sz="1200">
                          <a:effectLst/>
                        </a:rPr>
                        <a:t>writers</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varchar(11700)</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30134110"/>
                  </a:ext>
                </a:extLst>
              </a:tr>
              <a:tr h="0">
                <a:tc gridSpan="2">
                  <a:txBody>
                    <a:bodyPr/>
                    <a:lstStyle/>
                    <a:p>
                      <a:pPr marL="0" marR="0">
                        <a:spcBef>
                          <a:spcPts val="0"/>
                        </a:spcBef>
                        <a:spcAft>
                          <a:spcPts val="0"/>
                        </a:spcAft>
                      </a:pPr>
                      <a:r>
                        <a:rPr lang="en-US" sz="1200">
                          <a:effectLst/>
                        </a:rPr>
                        <a:t>PRIMARY KEY(tconst)</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4084350902"/>
                  </a:ext>
                </a:extLst>
              </a:tr>
              <a:tr h="0">
                <a:tc gridSpan="2">
                  <a:txBody>
                    <a:bodyPr/>
                    <a:lstStyle/>
                    <a:p>
                      <a:pPr marL="0" marR="0">
                        <a:spcBef>
                          <a:spcPts val="0"/>
                        </a:spcBef>
                        <a:spcAft>
                          <a:spcPts val="0"/>
                        </a:spcAft>
                      </a:pPr>
                      <a:r>
                        <a:rPr lang="en-US" sz="1200" dirty="0">
                          <a:effectLst/>
                        </a:rPr>
                        <a:t>FOREIGN KEY(</a:t>
                      </a:r>
                      <a:r>
                        <a:rPr lang="en-US" sz="1200" dirty="0" err="1">
                          <a:effectLst/>
                        </a:rPr>
                        <a:t>tconst</a:t>
                      </a:r>
                      <a:r>
                        <a:rPr lang="en-US" sz="1200" dirty="0">
                          <a:effectLst/>
                        </a:rPr>
                        <a:t>) REFERENCES </a:t>
                      </a:r>
                      <a:r>
                        <a:rPr lang="en-US" sz="1200" dirty="0" err="1">
                          <a:effectLst/>
                        </a:rPr>
                        <a:t>title_basics</a:t>
                      </a:r>
                      <a:r>
                        <a:rPr lang="en-US" sz="1200" dirty="0">
                          <a:effectLst/>
                        </a:rPr>
                        <a:t>(</a:t>
                      </a:r>
                      <a:r>
                        <a:rPr lang="en-US" sz="1200" dirty="0" err="1">
                          <a:effectLst/>
                        </a:rPr>
                        <a:t>tconst</a:t>
                      </a:r>
                      <a:r>
                        <a:rPr lang="en-US" sz="1200" dirty="0">
                          <a:effectLst/>
                        </a:rPr>
                        <a:t>)</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3471649079"/>
                  </a:ext>
                </a:extLst>
              </a:tr>
            </a:tbl>
          </a:graphicData>
        </a:graphic>
      </p:graphicFrame>
      <p:graphicFrame>
        <p:nvGraphicFramePr>
          <p:cNvPr id="9" name="Table 8">
            <a:extLst>
              <a:ext uri="{FF2B5EF4-FFF2-40B4-BE49-F238E27FC236}">
                <a16:creationId xmlns:a16="http://schemas.microsoft.com/office/drawing/2014/main" id="{C5C1094F-7DB8-41A4-A263-79F81791301D}"/>
              </a:ext>
            </a:extLst>
          </p:cNvPr>
          <p:cNvGraphicFramePr>
            <a:graphicFrameLocks noGrp="1"/>
          </p:cNvGraphicFramePr>
          <p:nvPr>
            <p:extLst>
              <p:ext uri="{D42A27DB-BD31-4B8C-83A1-F6EECF244321}">
                <p14:modId xmlns:p14="http://schemas.microsoft.com/office/powerpoint/2010/main" val="2372911747"/>
              </p:ext>
            </p:extLst>
          </p:nvPr>
        </p:nvGraphicFramePr>
        <p:xfrm>
          <a:off x="1203287" y="4376026"/>
          <a:ext cx="2743200" cy="2011680"/>
        </p:xfrm>
        <a:graphic>
          <a:graphicData uri="http://schemas.openxmlformats.org/drawingml/2006/table">
            <a:tbl>
              <a:tblPr firstRow="1" firstCol="1" bandRow="1">
                <a:tableStyleId>{F5AB1C69-6EDB-4FF4-983F-18BD219EF322}</a:tableStyleId>
              </a:tblPr>
              <a:tblGrid>
                <a:gridCol w="1371600">
                  <a:extLst>
                    <a:ext uri="{9D8B030D-6E8A-4147-A177-3AD203B41FA5}">
                      <a16:colId xmlns:a16="http://schemas.microsoft.com/office/drawing/2014/main" val="550949426"/>
                    </a:ext>
                  </a:extLst>
                </a:gridCol>
                <a:gridCol w="1371600">
                  <a:extLst>
                    <a:ext uri="{9D8B030D-6E8A-4147-A177-3AD203B41FA5}">
                      <a16:colId xmlns:a16="http://schemas.microsoft.com/office/drawing/2014/main" val="2100690254"/>
                    </a:ext>
                  </a:extLst>
                </a:gridCol>
              </a:tblGrid>
              <a:tr h="0">
                <a:tc gridSpan="2">
                  <a:txBody>
                    <a:bodyPr/>
                    <a:lstStyle/>
                    <a:p>
                      <a:pPr marL="0" marR="0">
                        <a:spcBef>
                          <a:spcPts val="0"/>
                        </a:spcBef>
                        <a:spcAft>
                          <a:spcPts val="0"/>
                        </a:spcAft>
                      </a:pPr>
                      <a:r>
                        <a:rPr lang="en-US" sz="1200">
                          <a:effectLst/>
                        </a:rPr>
                        <a:t>title_basics</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2627007904"/>
                  </a:ext>
                </a:extLst>
              </a:tr>
              <a:tr h="0">
                <a:tc>
                  <a:txBody>
                    <a:bodyPr/>
                    <a:lstStyle/>
                    <a:p>
                      <a:pPr marL="0" marR="0">
                        <a:spcBef>
                          <a:spcPts val="0"/>
                        </a:spcBef>
                        <a:spcAft>
                          <a:spcPts val="0"/>
                        </a:spcAft>
                      </a:pPr>
                      <a:r>
                        <a:rPr lang="en-US" sz="1200">
                          <a:effectLst/>
                        </a:rPr>
                        <a:t>tconst</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varchar(10)</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76256768"/>
                  </a:ext>
                </a:extLst>
              </a:tr>
              <a:tr h="0">
                <a:tc>
                  <a:txBody>
                    <a:bodyPr/>
                    <a:lstStyle/>
                    <a:p>
                      <a:pPr marL="0" marR="0">
                        <a:spcBef>
                          <a:spcPts val="0"/>
                        </a:spcBef>
                        <a:spcAft>
                          <a:spcPts val="0"/>
                        </a:spcAft>
                      </a:pPr>
                      <a:r>
                        <a:rPr lang="en-US" sz="1200">
                          <a:effectLst/>
                        </a:rPr>
                        <a:t>titleType</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dirty="0">
                          <a:effectLst/>
                        </a:rPr>
                        <a:t>varchar(255)</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11675539"/>
                  </a:ext>
                </a:extLst>
              </a:tr>
              <a:tr h="0">
                <a:tc>
                  <a:txBody>
                    <a:bodyPr/>
                    <a:lstStyle/>
                    <a:p>
                      <a:pPr marL="0" marR="0">
                        <a:spcBef>
                          <a:spcPts val="0"/>
                        </a:spcBef>
                        <a:spcAft>
                          <a:spcPts val="0"/>
                        </a:spcAft>
                      </a:pPr>
                      <a:r>
                        <a:rPr lang="en-US" sz="1200">
                          <a:effectLst/>
                        </a:rPr>
                        <a:t>primaryTitle</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varchar(500)</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350556"/>
                  </a:ext>
                </a:extLst>
              </a:tr>
              <a:tr h="0">
                <a:tc>
                  <a:txBody>
                    <a:bodyPr/>
                    <a:lstStyle/>
                    <a:p>
                      <a:pPr marL="0" marR="0">
                        <a:spcBef>
                          <a:spcPts val="0"/>
                        </a:spcBef>
                        <a:spcAft>
                          <a:spcPts val="0"/>
                        </a:spcAft>
                      </a:pPr>
                      <a:r>
                        <a:rPr lang="en-US" sz="1200">
                          <a:effectLst/>
                        </a:rPr>
                        <a:t>originalTitle</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varchar(500)</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88412886"/>
                  </a:ext>
                </a:extLst>
              </a:tr>
              <a:tr h="0">
                <a:tc>
                  <a:txBody>
                    <a:bodyPr/>
                    <a:lstStyle/>
                    <a:p>
                      <a:pPr marL="0" marR="0">
                        <a:spcBef>
                          <a:spcPts val="0"/>
                        </a:spcBef>
                        <a:spcAft>
                          <a:spcPts val="0"/>
                        </a:spcAft>
                      </a:pPr>
                      <a:r>
                        <a:rPr lang="en-US" sz="1200">
                          <a:effectLst/>
                        </a:rPr>
                        <a:t>isAdult</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dirty="0" err="1">
                          <a:effectLst/>
                        </a:rPr>
                        <a:t>boolean</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621296"/>
                  </a:ext>
                </a:extLst>
              </a:tr>
              <a:tr h="0">
                <a:tc>
                  <a:txBody>
                    <a:bodyPr/>
                    <a:lstStyle/>
                    <a:p>
                      <a:pPr marL="0" marR="0">
                        <a:spcBef>
                          <a:spcPts val="0"/>
                        </a:spcBef>
                        <a:spcAft>
                          <a:spcPts val="0"/>
                        </a:spcAft>
                      </a:pPr>
                      <a:r>
                        <a:rPr lang="en-US" sz="1200">
                          <a:effectLst/>
                        </a:rPr>
                        <a:t>startYear</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smallint(4)</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1921562"/>
                  </a:ext>
                </a:extLst>
              </a:tr>
              <a:tr h="0">
                <a:tc>
                  <a:txBody>
                    <a:bodyPr/>
                    <a:lstStyle/>
                    <a:p>
                      <a:pPr marL="0" marR="0">
                        <a:spcBef>
                          <a:spcPts val="0"/>
                        </a:spcBef>
                        <a:spcAft>
                          <a:spcPts val="0"/>
                        </a:spcAft>
                      </a:pPr>
                      <a:r>
                        <a:rPr lang="en-US" sz="1200">
                          <a:effectLst/>
                        </a:rPr>
                        <a:t>endYear</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smallint(4)</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38335509"/>
                  </a:ext>
                </a:extLst>
              </a:tr>
              <a:tr h="0">
                <a:tc>
                  <a:txBody>
                    <a:bodyPr/>
                    <a:lstStyle/>
                    <a:p>
                      <a:pPr marL="0" marR="0">
                        <a:spcBef>
                          <a:spcPts val="0"/>
                        </a:spcBef>
                        <a:spcAft>
                          <a:spcPts val="0"/>
                        </a:spcAft>
                      </a:pPr>
                      <a:r>
                        <a:rPr lang="en-US" sz="1200">
                          <a:effectLst/>
                        </a:rPr>
                        <a:t>runtimeMinutes</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double</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8349474"/>
                  </a:ext>
                </a:extLst>
              </a:tr>
              <a:tr h="0">
                <a:tc>
                  <a:txBody>
                    <a:bodyPr/>
                    <a:lstStyle/>
                    <a:p>
                      <a:pPr marL="0" marR="0">
                        <a:spcBef>
                          <a:spcPts val="0"/>
                        </a:spcBef>
                        <a:spcAft>
                          <a:spcPts val="0"/>
                        </a:spcAft>
                      </a:pPr>
                      <a:r>
                        <a:rPr lang="en-US" sz="1200">
                          <a:effectLst/>
                        </a:rPr>
                        <a:t>genres</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varchar(50)</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77118758"/>
                  </a:ext>
                </a:extLst>
              </a:tr>
              <a:tr h="0">
                <a:tc gridSpan="2">
                  <a:txBody>
                    <a:bodyPr/>
                    <a:lstStyle/>
                    <a:p>
                      <a:pPr marL="0" marR="0">
                        <a:spcBef>
                          <a:spcPts val="0"/>
                        </a:spcBef>
                        <a:spcAft>
                          <a:spcPts val="0"/>
                        </a:spcAft>
                      </a:pPr>
                      <a:r>
                        <a:rPr lang="en-US" sz="1200" dirty="0">
                          <a:effectLst/>
                        </a:rPr>
                        <a:t>PRIMARY KEY(</a:t>
                      </a:r>
                      <a:r>
                        <a:rPr lang="en-US" sz="1200" dirty="0" err="1">
                          <a:effectLst/>
                        </a:rPr>
                        <a:t>tconst</a:t>
                      </a:r>
                      <a:r>
                        <a:rPr lang="en-US" sz="1200" dirty="0">
                          <a:effectLst/>
                        </a:rPr>
                        <a:t>)</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488949440"/>
                  </a:ext>
                </a:extLst>
              </a:tr>
            </a:tbl>
          </a:graphicData>
        </a:graphic>
      </p:graphicFrame>
      <p:graphicFrame>
        <p:nvGraphicFramePr>
          <p:cNvPr id="10" name="Table 9">
            <a:extLst>
              <a:ext uri="{FF2B5EF4-FFF2-40B4-BE49-F238E27FC236}">
                <a16:creationId xmlns:a16="http://schemas.microsoft.com/office/drawing/2014/main" id="{6EA68F9F-BD4C-4057-A704-6F2756037561}"/>
              </a:ext>
            </a:extLst>
          </p:cNvPr>
          <p:cNvGraphicFramePr>
            <a:graphicFrameLocks noGrp="1"/>
          </p:cNvGraphicFramePr>
          <p:nvPr/>
        </p:nvGraphicFramePr>
        <p:xfrm>
          <a:off x="9128126" y="358985"/>
          <a:ext cx="2743200" cy="1645920"/>
        </p:xfrm>
        <a:graphic>
          <a:graphicData uri="http://schemas.openxmlformats.org/drawingml/2006/table">
            <a:tbl>
              <a:tblPr firstRow="1" firstCol="1" bandRow="1">
                <a:tableStyleId>{21E4AEA4-8DFA-4A89-87EB-49C32662AFE0}</a:tableStyleId>
              </a:tblPr>
              <a:tblGrid>
                <a:gridCol w="1371600">
                  <a:extLst>
                    <a:ext uri="{9D8B030D-6E8A-4147-A177-3AD203B41FA5}">
                      <a16:colId xmlns:a16="http://schemas.microsoft.com/office/drawing/2014/main" val="2167395869"/>
                    </a:ext>
                  </a:extLst>
                </a:gridCol>
                <a:gridCol w="1371600">
                  <a:extLst>
                    <a:ext uri="{9D8B030D-6E8A-4147-A177-3AD203B41FA5}">
                      <a16:colId xmlns:a16="http://schemas.microsoft.com/office/drawing/2014/main" val="1209947135"/>
                    </a:ext>
                  </a:extLst>
                </a:gridCol>
              </a:tblGrid>
              <a:tr h="0">
                <a:tc gridSpan="2">
                  <a:txBody>
                    <a:bodyPr/>
                    <a:lstStyle/>
                    <a:p>
                      <a:pPr marL="0" marR="0">
                        <a:spcBef>
                          <a:spcPts val="0"/>
                        </a:spcBef>
                        <a:spcAft>
                          <a:spcPts val="0"/>
                        </a:spcAft>
                      </a:pPr>
                      <a:r>
                        <a:rPr lang="en-US" sz="1200">
                          <a:effectLst/>
                        </a:rPr>
                        <a:t>name_basics</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2472109965"/>
                  </a:ext>
                </a:extLst>
              </a:tr>
              <a:tr h="0">
                <a:tc>
                  <a:txBody>
                    <a:bodyPr/>
                    <a:lstStyle/>
                    <a:p>
                      <a:pPr marL="0" marR="0">
                        <a:spcBef>
                          <a:spcPts val="0"/>
                        </a:spcBef>
                        <a:spcAft>
                          <a:spcPts val="0"/>
                        </a:spcAft>
                      </a:pPr>
                      <a:r>
                        <a:rPr lang="en-US" sz="1200">
                          <a:effectLst/>
                        </a:rPr>
                        <a:t>nconst</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varchar(10)</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90606148"/>
                  </a:ext>
                </a:extLst>
              </a:tr>
              <a:tr h="0">
                <a:tc>
                  <a:txBody>
                    <a:bodyPr/>
                    <a:lstStyle/>
                    <a:p>
                      <a:pPr marL="0" marR="0">
                        <a:spcBef>
                          <a:spcPts val="0"/>
                        </a:spcBef>
                        <a:spcAft>
                          <a:spcPts val="0"/>
                        </a:spcAft>
                      </a:pPr>
                      <a:r>
                        <a:rPr lang="en-US" sz="1200">
                          <a:effectLst/>
                        </a:rPr>
                        <a:t>primaryName</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varchar(255)</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00804427"/>
                  </a:ext>
                </a:extLst>
              </a:tr>
              <a:tr h="0">
                <a:tc>
                  <a:txBody>
                    <a:bodyPr/>
                    <a:lstStyle/>
                    <a:p>
                      <a:pPr marL="0" marR="0">
                        <a:spcBef>
                          <a:spcPts val="0"/>
                        </a:spcBef>
                        <a:spcAft>
                          <a:spcPts val="0"/>
                        </a:spcAft>
                      </a:pPr>
                      <a:r>
                        <a:rPr lang="en-US" sz="1200" dirty="0" err="1">
                          <a:effectLst/>
                        </a:rPr>
                        <a:t>birthYear</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smallint(4)</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85873227"/>
                  </a:ext>
                </a:extLst>
              </a:tr>
              <a:tr h="0">
                <a:tc>
                  <a:txBody>
                    <a:bodyPr/>
                    <a:lstStyle/>
                    <a:p>
                      <a:pPr marL="0" marR="0">
                        <a:spcBef>
                          <a:spcPts val="0"/>
                        </a:spcBef>
                        <a:spcAft>
                          <a:spcPts val="0"/>
                        </a:spcAft>
                      </a:pPr>
                      <a:r>
                        <a:rPr lang="en-US" sz="1200">
                          <a:effectLst/>
                        </a:rPr>
                        <a:t>deathYear</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smallint(4)</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54084329"/>
                  </a:ext>
                </a:extLst>
              </a:tr>
              <a:tr h="0">
                <a:tc>
                  <a:txBody>
                    <a:bodyPr/>
                    <a:lstStyle/>
                    <a:p>
                      <a:pPr marL="0" marR="0">
                        <a:spcBef>
                          <a:spcPts val="0"/>
                        </a:spcBef>
                        <a:spcAft>
                          <a:spcPts val="0"/>
                        </a:spcAft>
                      </a:pPr>
                      <a:r>
                        <a:rPr lang="en-US" sz="1200">
                          <a:effectLst/>
                        </a:rPr>
                        <a:t>primaryProfession</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dirty="0">
                          <a:effectLst/>
                        </a:rPr>
                        <a:t>varchar(255)</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49494264"/>
                  </a:ext>
                </a:extLst>
              </a:tr>
              <a:tr h="0">
                <a:tc>
                  <a:txBody>
                    <a:bodyPr/>
                    <a:lstStyle/>
                    <a:p>
                      <a:pPr marL="0" marR="0">
                        <a:spcBef>
                          <a:spcPts val="0"/>
                        </a:spcBef>
                        <a:spcAft>
                          <a:spcPts val="0"/>
                        </a:spcAft>
                      </a:pPr>
                      <a:r>
                        <a:rPr lang="en-US" sz="1200">
                          <a:effectLst/>
                        </a:rPr>
                        <a:t>knownForTitles</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varchar(255)</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58436398"/>
                  </a:ext>
                </a:extLst>
              </a:tr>
              <a:tr h="0">
                <a:tc>
                  <a:txBody>
                    <a:bodyPr/>
                    <a:lstStyle/>
                    <a:p>
                      <a:pPr marL="0" marR="0">
                        <a:spcBef>
                          <a:spcPts val="0"/>
                        </a:spcBef>
                        <a:spcAft>
                          <a:spcPts val="0"/>
                        </a:spcAft>
                      </a:pPr>
                      <a:r>
                        <a:rPr lang="en-US" sz="1200">
                          <a:effectLst/>
                        </a:rPr>
                        <a:t>PRIMARY KEY(nconst)</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dirty="0">
                          <a:effectLst/>
                        </a:rPr>
                        <a:t> </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8254010"/>
                  </a:ext>
                </a:extLst>
              </a:tr>
            </a:tbl>
          </a:graphicData>
        </a:graphic>
      </p:graphicFrame>
      <p:graphicFrame>
        <p:nvGraphicFramePr>
          <p:cNvPr id="11" name="Table 10">
            <a:extLst>
              <a:ext uri="{FF2B5EF4-FFF2-40B4-BE49-F238E27FC236}">
                <a16:creationId xmlns:a16="http://schemas.microsoft.com/office/drawing/2014/main" id="{51AE42A6-B77D-4FF0-B211-BDA63CFCDFE5}"/>
              </a:ext>
            </a:extLst>
          </p:cNvPr>
          <p:cNvGraphicFramePr>
            <a:graphicFrameLocks noGrp="1"/>
          </p:cNvGraphicFramePr>
          <p:nvPr/>
        </p:nvGraphicFramePr>
        <p:xfrm>
          <a:off x="9128126" y="2427256"/>
          <a:ext cx="2743200" cy="2194560"/>
        </p:xfrm>
        <a:graphic>
          <a:graphicData uri="http://schemas.openxmlformats.org/drawingml/2006/table">
            <a:tbl>
              <a:tblPr firstRow="1" firstCol="1" bandRow="1">
                <a:tableStyleId>{F5AB1C69-6EDB-4FF4-983F-18BD219EF322}</a:tableStyleId>
              </a:tblPr>
              <a:tblGrid>
                <a:gridCol w="1371600">
                  <a:extLst>
                    <a:ext uri="{9D8B030D-6E8A-4147-A177-3AD203B41FA5}">
                      <a16:colId xmlns:a16="http://schemas.microsoft.com/office/drawing/2014/main" val="2656013017"/>
                    </a:ext>
                  </a:extLst>
                </a:gridCol>
                <a:gridCol w="1371600">
                  <a:extLst>
                    <a:ext uri="{9D8B030D-6E8A-4147-A177-3AD203B41FA5}">
                      <a16:colId xmlns:a16="http://schemas.microsoft.com/office/drawing/2014/main" val="2391352694"/>
                    </a:ext>
                  </a:extLst>
                </a:gridCol>
              </a:tblGrid>
              <a:tr h="0">
                <a:tc gridSpan="2">
                  <a:txBody>
                    <a:bodyPr/>
                    <a:lstStyle/>
                    <a:p>
                      <a:pPr marL="0" marR="0">
                        <a:spcBef>
                          <a:spcPts val="0"/>
                        </a:spcBef>
                        <a:spcAft>
                          <a:spcPts val="0"/>
                        </a:spcAft>
                      </a:pPr>
                      <a:r>
                        <a:rPr lang="en-US" sz="1200">
                          <a:effectLst/>
                        </a:rPr>
                        <a:t>title_principals</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897417437"/>
                  </a:ext>
                </a:extLst>
              </a:tr>
              <a:tr h="0">
                <a:tc>
                  <a:txBody>
                    <a:bodyPr/>
                    <a:lstStyle/>
                    <a:p>
                      <a:pPr marL="0" marR="0">
                        <a:spcBef>
                          <a:spcPts val="0"/>
                        </a:spcBef>
                        <a:spcAft>
                          <a:spcPts val="0"/>
                        </a:spcAft>
                      </a:pPr>
                      <a:r>
                        <a:rPr lang="en-US" sz="1200">
                          <a:effectLst/>
                        </a:rPr>
                        <a:t>tconst</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varchar(10)</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91325545"/>
                  </a:ext>
                </a:extLst>
              </a:tr>
              <a:tr h="0">
                <a:tc>
                  <a:txBody>
                    <a:bodyPr/>
                    <a:lstStyle/>
                    <a:p>
                      <a:pPr marL="0" marR="0">
                        <a:spcBef>
                          <a:spcPts val="0"/>
                        </a:spcBef>
                        <a:spcAft>
                          <a:spcPts val="0"/>
                        </a:spcAft>
                      </a:pPr>
                      <a:r>
                        <a:rPr lang="en-US" sz="1200">
                          <a:effectLst/>
                        </a:rPr>
                        <a:t>ordering</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int(2)</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35039214"/>
                  </a:ext>
                </a:extLst>
              </a:tr>
              <a:tr h="0">
                <a:tc>
                  <a:txBody>
                    <a:bodyPr/>
                    <a:lstStyle/>
                    <a:p>
                      <a:pPr marL="0" marR="0">
                        <a:spcBef>
                          <a:spcPts val="0"/>
                        </a:spcBef>
                        <a:spcAft>
                          <a:spcPts val="0"/>
                        </a:spcAft>
                      </a:pPr>
                      <a:r>
                        <a:rPr lang="en-US" sz="1200">
                          <a:effectLst/>
                        </a:rPr>
                        <a:t>nconst</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varchar(10)</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68680279"/>
                  </a:ext>
                </a:extLst>
              </a:tr>
              <a:tr h="0">
                <a:tc>
                  <a:txBody>
                    <a:bodyPr/>
                    <a:lstStyle/>
                    <a:p>
                      <a:pPr marL="0" marR="0">
                        <a:spcBef>
                          <a:spcPts val="0"/>
                        </a:spcBef>
                        <a:spcAft>
                          <a:spcPts val="0"/>
                        </a:spcAft>
                      </a:pPr>
                      <a:r>
                        <a:rPr lang="en-US" sz="1200">
                          <a:effectLst/>
                        </a:rPr>
                        <a:t>category</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varchar(255)</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79329205"/>
                  </a:ext>
                </a:extLst>
              </a:tr>
              <a:tr h="0">
                <a:tc>
                  <a:txBody>
                    <a:bodyPr/>
                    <a:lstStyle/>
                    <a:p>
                      <a:pPr marL="0" marR="0">
                        <a:spcBef>
                          <a:spcPts val="0"/>
                        </a:spcBef>
                        <a:spcAft>
                          <a:spcPts val="0"/>
                        </a:spcAft>
                      </a:pPr>
                      <a:r>
                        <a:rPr lang="en-US" sz="1200" dirty="0">
                          <a:effectLst/>
                        </a:rPr>
                        <a:t>job</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varchar(1000)</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50597996"/>
                  </a:ext>
                </a:extLst>
              </a:tr>
              <a:tr h="0">
                <a:tc>
                  <a:txBody>
                    <a:bodyPr/>
                    <a:lstStyle/>
                    <a:p>
                      <a:pPr marL="0" marR="0">
                        <a:spcBef>
                          <a:spcPts val="0"/>
                        </a:spcBef>
                        <a:spcAft>
                          <a:spcPts val="0"/>
                        </a:spcAft>
                      </a:pPr>
                      <a:r>
                        <a:rPr lang="en-US" sz="1200">
                          <a:effectLst/>
                        </a:rPr>
                        <a:t>characters</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varchar(1000)</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03403023"/>
                  </a:ext>
                </a:extLst>
              </a:tr>
              <a:tr h="0">
                <a:tc gridSpan="2">
                  <a:txBody>
                    <a:bodyPr/>
                    <a:lstStyle/>
                    <a:p>
                      <a:pPr marL="0" marR="0">
                        <a:spcBef>
                          <a:spcPts val="0"/>
                        </a:spcBef>
                        <a:spcAft>
                          <a:spcPts val="0"/>
                        </a:spcAft>
                      </a:pPr>
                      <a:r>
                        <a:rPr lang="en-US" sz="1200">
                          <a:effectLst/>
                        </a:rPr>
                        <a:t>PRIMARY KEY(tconst, nconst)</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3651924446"/>
                  </a:ext>
                </a:extLst>
              </a:tr>
              <a:tr h="0">
                <a:tc gridSpan="2">
                  <a:txBody>
                    <a:bodyPr/>
                    <a:lstStyle/>
                    <a:p>
                      <a:pPr marL="0" marR="0">
                        <a:spcBef>
                          <a:spcPts val="0"/>
                        </a:spcBef>
                        <a:spcAft>
                          <a:spcPts val="0"/>
                        </a:spcAft>
                      </a:pPr>
                      <a:r>
                        <a:rPr lang="en-US" sz="1200">
                          <a:effectLst/>
                        </a:rPr>
                        <a:t>FOREIGN KEY(tconst) REFERENCES title_basics(tconst)</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2125049874"/>
                  </a:ext>
                </a:extLst>
              </a:tr>
              <a:tr h="0">
                <a:tc gridSpan="2">
                  <a:txBody>
                    <a:bodyPr/>
                    <a:lstStyle/>
                    <a:p>
                      <a:pPr marL="0" marR="0">
                        <a:spcBef>
                          <a:spcPts val="0"/>
                        </a:spcBef>
                        <a:spcAft>
                          <a:spcPts val="0"/>
                        </a:spcAft>
                      </a:pPr>
                      <a:r>
                        <a:rPr lang="en-US" sz="1200" dirty="0">
                          <a:effectLst/>
                        </a:rPr>
                        <a:t>FOREIGN KEY(</a:t>
                      </a:r>
                      <a:r>
                        <a:rPr lang="en-US" sz="1200" dirty="0" err="1">
                          <a:effectLst/>
                        </a:rPr>
                        <a:t>nconst</a:t>
                      </a:r>
                      <a:r>
                        <a:rPr lang="en-US" sz="1200" dirty="0">
                          <a:effectLst/>
                        </a:rPr>
                        <a:t>) REFERENCES </a:t>
                      </a:r>
                      <a:r>
                        <a:rPr lang="en-US" sz="1200" dirty="0" err="1">
                          <a:effectLst/>
                        </a:rPr>
                        <a:t>name_basics</a:t>
                      </a:r>
                      <a:r>
                        <a:rPr lang="en-US" sz="1200" dirty="0">
                          <a:effectLst/>
                        </a:rPr>
                        <a:t>(</a:t>
                      </a:r>
                      <a:r>
                        <a:rPr lang="en-US" sz="1200" dirty="0" err="1">
                          <a:effectLst/>
                        </a:rPr>
                        <a:t>nconst</a:t>
                      </a:r>
                      <a:r>
                        <a:rPr lang="en-US" sz="1200" dirty="0">
                          <a:effectLst/>
                        </a:rPr>
                        <a:t>)</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428157389"/>
                  </a:ext>
                </a:extLst>
              </a:tr>
            </a:tbl>
          </a:graphicData>
        </a:graphic>
      </p:graphicFrame>
      <p:sp>
        <p:nvSpPr>
          <p:cNvPr id="12" name="Rectangle 1">
            <a:extLst>
              <a:ext uri="{FF2B5EF4-FFF2-40B4-BE49-F238E27FC236}">
                <a16:creationId xmlns:a16="http://schemas.microsoft.com/office/drawing/2014/main" id="{67FB1CAC-CF12-4BD1-AB99-AFC5E0270A76}"/>
              </a:ext>
            </a:extLst>
          </p:cNvPr>
          <p:cNvSpPr>
            <a:spLocks noChangeArrowheads="1"/>
          </p:cNvSpPr>
          <p:nvPr/>
        </p:nvSpPr>
        <p:spPr bwMode="auto">
          <a:xfrm>
            <a:off x="5013326" y="2634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a:extLst>
              <a:ext uri="{FF2B5EF4-FFF2-40B4-BE49-F238E27FC236}">
                <a16:creationId xmlns:a16="http://schemas.microsoft.com/office/drawing/2014/main" id="{BD67635A-21C3-4BF3-9C71-FEAF7655B9DD}"/>
              </a:ext>
            </a:extLst>
          </p:cNvPr>
          <p:cNvSpPr/>
          <p:nvPr/>
        </p:nvSpPr>
        <p:spPr>
          <a:xfrm>
            <a:off x="391696" y="2205416"/>
            <a:ext cx="4849942" cy="2046714"/>
          </a:xfrm>
          <a:prstGeom prst="rect">
            <a:avLst/>
          </a:prstGeom>
        </p:spPr>
        <p:txBody>
          <a:bodyPr wrap="square">
            <a:spAutoFit/>
          </a:bodyPr>
          <a:lstStyle/>
          <a:p>
            <a:pPr marL="342900" indent="-306000">
              <a:spcBef>
                <a:spcPct val="20000"/>
              </a:spcBef>
              <a:spcAft>
                <a:spcPts val="600"/>
              </a:spcAft>
              <a:buClr>
                <a:schemeClr val="tx2"/>
              </a:buClr>
              <a:buSzPct val="70000"/>
              <a:buFont typeface="Wingdings 2" charset="2"/>
              <a:buChar char=""/>
            </a:pPr>
            <a:r>
              <a:rPr lang="en-US" sz="20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Schema mirrors dataset description</a:t>
            </a:r>
          </a:p>
          <a:p>
            <a:pPr marL="342900" indent="-306000">
              <a:spcBef>
                <a:spcPct val="20000"/>
              </a:spcBef>
              <a:spcAft>
                <a:spcPts val="600"/>
              </a:spcAft>
              <a:buClr>
                <a:schemeClr val="tx2"/>
              </a:buClr>
              <a:buSzPct val="70000"/>
              <a:buFont typeface="Wingdings 2" charset="2"/>
              <a:buChar char=""/>
            </a:pPr>
            <a:r>
              <a:rPr lang="en-US" sz="20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Challenges</a:t>
            </a:r>
          </a:p>
          <a:p>
            <a:pPr marL="800100" lvl="2" indent="-306000">
              <a:spcBef>
                <a:spcPct val="20000"/>
              </a:spcBef>
              <a:spcAft>
                <a:spcPts val="600"/>
              </a:spcAft>
              <a:buClr>
                <a:schemeClr val="tx2"/>
              </a:buClr>
              <a:buSzPct val="70000"/>
              <a:buFont typeface="Wingdings 2" charset="2"/>
              <a:buChar char=""/>
            </a:pPr>
            <a:r>
              <a:rPr lang="en-US" sz="20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Determining attribute type and size</a:t>
            </a:r>
          </a:p>
          <a:p>
            <a:pPr marL="800100" lvl="2" indent="-306000">
              <a:spcBef>
                <a:spcPct val="20000"/>
              </a:spcBef>
              <a:spcAft>
                <a:spcPts val="600"/>
              </a:spcAft>
              <a:buClr>
                <a:schemeClr val="tx2"/>
              </a:buClr>
              <a:buSzPct val="70000"/>
              <a:buFont typeface="Wingdings 2" charset="2"/>
              <a:buChar char=""/>
            </a:pPr>
            <a:r>
              <a:rPr lang="en-US" sz="20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Handling arrays</a:t>
            </a:r>
          </a:p>
        </p:txBody>
      </p:sp>
    </p:spTree>
    <p:extLst>
      <p:ext uri="{BB962C8B-B14F-4D97-AF65-F5344CB8AC3E}">
        <p14:creationId xmlns:p14="http://schemas.microsoft.com/office/powerpoint/2010/main" val="3290310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C4BF8-61B6-4C5E-B196-769D9457024C}"/>
              </a:ext>
            </a:extLst>
          </p:cNvPr>
          <p:cNvSpPr>
            <a:spLocks noGrp="1"/>
          </p:cNvSpPr>
          <p:nvPr>
            <p:ph type="title"/>
          </p:nvPr>
        </p:nvSpPr>
        <p:spPr>
          <a:xfrm>
            <a:off x="913795" y="609600"/>
            <a:ext cx="5405725" cy="970450"/>
          </a:xfrm>
        </p:spPr>
        <p:txBody>
          <a:bodyPr/>
          <a:lstStyle/>
          <a:p>
            <a:r>
              <a:rPr lang="en-US" b="1" dirty="0"/>
              <a:t>Step 2: Load Database</a:t>
            </a:r>
          </a:p>
        </p:txBody>
      </p:sp>
      <p:sp>
        <p:nvSpPr>
          <p:cNvPr id="3" name="Content Placeholder 2">
            <a:extLst>
              <a:ext uri="{FF2B5EF4-FFF2-40B4-BE49-F238E27FC236}">
                <a16:creationId xmlns:a16="http://schemas.microsoft.com/office/drawing/2014/main" id="{E1FA1B9C-9C8A-4FEC-915F-EE9A1BB792FC}"/>
              </a:ext>
            </a:extLst>
          </p:cNvPr>
          <p:cNvSpPr>
            <a:spLocks noGrp="1"/>
          </p:cNvSpPr>
          <p:nvPr>
            <p:ph idx="1"/>
          </p:nvPr>
        </p:nvSpPr>
        <p:spPr>
          <a:xfrm>
            <a:off x="913795" y="1732449"/>
            <a:ext cx="5405725" cy="4668351"/>
          </a:xfrm>
        </p:spPr>
        <p:txBody>
          <a:bodyPr>
            <a:normAutofit fontScale="92500" lnSpcReduction="10000"/>
          </a:bodyPr>
          <a:lstStyle/>
          <a:p>
            <a:r>
              <a:rPr lang="en-US" b="1" dirty="0"/>
              <a:t>CREATE tables using PHP script</a:t>
            </a:r>
          </a:p>
          <a:p>
            <a:r>
              <a:rPr lang="en-US" b="1" dirty="0"/>
              <a:t>LOAD tables individually using PHP scripts</a:t>
            </a:r>
          </a:p>
          <a:p>
            <a:r>
              <a:rPr lang="en-US" b="1" dirty="0"/>
              <a:t>PHP Script Outline</a:t>
            </a:r>
          </a:p>
          <a:p>
            <a:pPr lvl="1"/>
            <a:r>
              <a:rPr lang="en-US" b="1" dirty="0"/>
              <a:t>Create connection</a:t>
            </a:r>
          </a:p>
          <a:p>
            <a:pPr lvl="1"/>
            <a:r>
              <a:rPr lang="en-US" b="1" dirty="0"/>
              <a:t>Check connection</a:t>
            </a:r>
          </a:p>
          <a:p>
            <a:pPr lvl="1"/>
            <a:r>
              <a:rPr lang="en-US" b="1" dirty="0"/>
              <a:t>Create Table or Load data</a:t>
            </a:r>
          </a:p>
          <a:p>
            <a:pPr lvl="2"/>
            <a:r>
              <a:rPr lang="en-US" b="1" dirty="0">
                <a:solidFill>
                  <a:schemeClr val="bg1"/>
                </a:solidFill>
                <a:highlight>
                  <a:srgbClr val="800000"/>
                </a:highlight>
              </a:rPr>
              <a:t>Load Data Example</a:t>
            </a:r>
          </a:p>
          <a:p>
            <a:pPr lvl="2"/>
            <a:r>
              <a:rPr lang="en-US" b="1" dirty="0">
                <a:solidFill>
                  <a:schemeClr val="bg1"/>
                </a:solidFill>
                <a:highlight>
                  <a:srgbClr val="800000"/>
                </a:highlight>
              </a:rPr>
              <a:t>$</a:t>
            </a:r>
            <a:r>
              <a:rPr lang="en-US" b="1" dirty="0" err="1">
                <a:solidFill>
                  <a:schemeClr val="bg1"/>
                </a:solidFill>
                <a:highlight>
                  <a:srgbClr val="800000"/>
                </a:highlight>
              </a:rPr>
              <a:t>sql</a:t>
            </a:r>
            <a:r>
              <a:rPr lang="en-US" b="1" dirty="0">
                <a:solidFill>
                  <a:schemeClr val="bg1"/>
                </a:solidFill>
                <a:highlight>
                  <a:srgbClr val="800000"/>
                </a:highlight>
              </a:rPr>
              <a:t> = "LOAD DATA INFILE '/wamp64/www/</a:t>
            </a:r>
            <a:r>
              <a:rPr lang="en-US" b="1" dirty="0" err="1">
                <a:solidFill>
                  <a:schemeClr val="bg1"/>
                </a:solidFill>
                <a:highlight>
                  <a:srgbClr val="800000"/>
                </a:highlight>
              </a:rPr>
              <a:t>imdbWebApp</a:t>
            </a:r>
            <a:r>
              <a:rPr lang="en-US" b="1" dirty="0">
                <a:solidFill>
                  <a:schemeClr val="bg1"/>
                </a:solidFill>
                <a:highlight>
                  <a:srgbClr val="800000"/>
                </a:highlight>
              </a:rPr>
              <a:t>/</a:t>
            </a:r>
            <a:r>
              <a:rPr lang="en-US" b="1" dirty="0" err="1">
                <a:solidFill>
                  <a:schemeClr val="bg1"/>
                </a:solidFill>
                <a:highlight>
                  <a:srgbClr val="800000"/>
                </a:highlight>
              </a:rPr>
              <a:t>title.basics.tsv</a:t>
            </a:r>
            <a:r>
              <a:rPr lang="en-US" b="1" dirty="0">
                <a:solidFill>
                  <a:schemeClr val="bg1"/>
                </a:solidFill>
                <a:highlight>
                  <a:srgbClr val="800000"/>
                </a:highlight>
              </a:rPr>
              <a:t>' INTO TABLE </a:t>
            </a:r>
            <a:r>
              <a:rPr lang="en-US" b="1" dirty="0" err="1">
                <a:solidFill>
                  <a:schemeClr val="bg1"/>
                </a:solidFill>
                <a:highlight>
                  <a:srgbClr val="800000"/>
                </a:highlight>
              </a:rPr>
              <a:t>title_basics</a:t>
            </a:r>
            <a:r>
              <a:rPr lang="en-US" b="1" dirty="0">
                <a:solidFill>
                  <a:schemeClr val="bg1"/>
                </a:solidFill>
                <a:highlight>
                  <a:srgbClr val="800000"/>
                </a:highlight>
              </a:rPr>
              <a:t> LINES TERMINATED BY '\n' IGNORE 1 LINES";</a:t>
            </a:r>
          </a:p>
          <a:p>
            <a:pPr lvl="1"/>
            <a:r>
              <a:rPr lang="en-US" b="1" dirty="0"/>
              <a:t>Close connection</a:t>
            </a:r>
          </a:p>
          <a:p>
            <a:pPr marL="269875" lvl="1" indent="-269875"/>
            <a:r>
              <a:rPr lang="en-US" b="1" dirty="0"/>
              <a:t>Challenge: Timeout during data loading</a:t>
            </a:r>
          </a:p>
          <a:p>
            <a:pPr marL="575875" lvl="2" indent="-269875"/>
            <a:r>
              <a:rPr lang="en-US" b="1" dirty="0" err="1"/>
              <a:t>set_time_limit</a:t>
            </a:r>
            <a:r>
              <a:rPr lang="en-US" b="1" dirty="0"/>
              <a:t>(0);</a:t>
            </a:r>
          </a:p>
        </p:txBody>
      </p:sp>
      <p:sp>
        <p:nvSpPr>
          <p:cNvPr id="4" name="Content Placeholder 2">
            <a:extLst>
              <a:ext uri="{FF2B5EF4-FFF2-40B4-BE49-F238E27FC236}">
                <a16:creationId xmlns:a16="http://schemas.microsoft.com/office/drawing/2014/main" id="{704DD507-EF6F-461A-98BC-667F65E0EF07}"/>
              </a:ext>
            </a:extLst>
          </p:cNvPr>
          <p:cNvSpPr txBox="1">
            <a:spLocks/>
          </p:cNvSpPr>
          <p:nvPr/>
        </p:nvSpPr>
        <p:spPr>
          <a:xfrm>
            <a:off x="6502400" y="1056640"/>
            <a:ext cx="5405725" cy="5460147"/>
          </a:xfrm>
          <a:prstGeom prst="rect">
            <a:avLst/>
          </a:prstGeom>
          <a:solidFill>
            <a:schemeClr val="accent2"/>
          </a:solidFill>
          <a:effectLst>
            <a:outerShdw blurRad="25400" dir="17880000">
              <a:srgbClr val="000000">
                <a:alpha val="46000"/>
              </a:srgbClr>
            </a:outerShdw>
          </a:effectLst>
        </p:spPr>
        <p:txBody>
          <a:bodyPr vert="horz" lIns="91440" tIns="45720" rIns="91440" bIns="45720" numCol="2" spcCol="45720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spcBef>
                <a:spcPts val="0"/>
              </a:spcBef>
              <a:spcAft>
                <a:spcPts val="0"/>
              </a:spcAft>
              <a:buFont typeface="Wingdings 2" charset="2"/>
              <a:buNone/>
            </a:pPr>
            <a:r>
              <a:rPr lang="en-US" sz="1600" dirty="0">
                <a:solidFill>
                  <a:schemeClr val="accent1">
                    <a:lumMod val="50000"/>
                  </a:schemeClr>
                </a:solidFill>
              </a:rPr>
              <a:t>&lt;?php</a:t>
            </a:r>
          </a:p>
          <a:p>
            <a:pPr marL="0" indent="0">
              <a:spcBef>
                <a:spcPts val="0"/>
              </a:spcBef>
              <a:spcAft>
                <a:spcPts val="0"/>
              </a:spcAft>
              <a:buFont typeface="Wingdings 2" charset="2"/>
              <a:buNone/>
            </a:pPr>
            <a:r>
              <a:rPr lang="en-US" sz="1600" dirty="0" err="1">
                <a:solidFill>
                  <a:schemeClr val="accent1">
                    <a:lumMod val="50000"/>
                  </a:schemeClr>
                </a:solidFill>
              </a:rPr>
              <a:t>set_time_limit</a:t>
            </a:r>
            <a:r>
              <a:rPr lang="en-US" sz="1600" dirty="0">
                <a:solidFill>
                  <a:schemeClr val="accent1">
                    <a:lumMod val="50000"/>
                  </a:schemeClr>
                </a:solidFill>
              </a:rPr>
              <a:t>(0);</a:t>
            </a:r>
          </a:p>
          <a:p>
            <a:pPr marL="0" indent="0">
              <a:spcBef>
                <a:spcPts val="0"/>
              </a:spcBef>
              <a:spcAft>
                <a:spcPts val="0"/>
              </a:spcAft>
              <a:buFont typeface="Wingdings 2" charset="2"/>
              <a:buNone/>
            </a:pPr>
            <a:r>
              <a:rPr lang="en-US" sz="1600" dirty="0">
                <a:solidFill>
                  <a:schemeClr val="accent1">
                    <a:lumMod val="50000"/>
                  </a:schemeClr>
                </a:solidFill>
              </a:rPr>
              <a:t>$</a:t>
            </a:r>
            <a:r>
              <a:rPr lang="en-US" sz="1600" dirty="0" err="1">
                <a:solidFill>
                  <a:schemeClr val="accent1">
                    <a:lumMod val="50000"/>
                  </a:schemeClr>
                </a:solidFill>
              </a:rPr>
              <a:t>servername</a:t>
            </a:r>
            <a:r>
              <a:rPr lang="en-US" sz="1600" dirty="0">
                <a:solidFill>
                  <a:schemeClr val="accent1">
                    <a:lumMod val="50000"/>
                  </a:schemeClr>
                </a:solidFill>
              </a:rPr>
              <a:t> = "localhost";</a:t>
            </a:r>
          </a:p>
          <a:p>
            <a:pPr marL="0" indent="0">
              <a:spcBef>
                <a:spcPts val="0"/>
              </a:spcBef>
              <a:spcAft>
                <a:spcPts val="0"/>
              </a:spcAft>
              <a:buFont typeface="Wingdings 2" charset="2"/>
              <a:buNone/>
            </a:pPr>
            <a:r>
              <a:rPr lang="en-US" sz="1600" dirty="0">
                <a:solidFill>
                  <a:schemeClr val="accent1">
                    <a:lumMod val="50000"/>
                  </a:schemeClr>
                </a:solidFill>
              </a:rPr>
              <a:t>$username = “username";</a:t>
            </a:r>
          </a:p>
          <a:p>
            <a:pPr marL="0" indent="0">
              <a:spcBef>
                <a:spcPts val="0"/>
              </a:spcBef>
              <a:spcAft>
                <a:spcPts val="0"/>
              </a:spcAft>
              <a:buFont typeface="Wingdings 2" charset="2"/>
              <a:buNone/>
            </a:pPr>
            <a:r>
              <a:rPr lang="en-US" sz="1600" dirty="0">
                <a:solidFill>
                  <a:schemeClr val="accent1">
                    <a:lumMod val="50000"/>
                  </a:schemeClr>
                </a:solidFill>
              </a:rPr>
              <a:t>$password = "password";</a:t>
            </a:r>
          </a:p>
          <a:p>
            <a:pPr marL="0" indent="0">
              <a:spcBef>
                <a:spcPts val="0"/>
              </a:spcBef>
              <a:spcAft>
                <a:spcPts val="0"/>
              </a:spcAft>
              <a:buFont typeface="Wingdings 2" charset="2"/>
              <a:buNone/>
            </a:pPr>
            <a:r>
              <a:rPr lang="en-US" sz="1600" dirty="0">
                <a:solidFill>
                  <a:schemeClr val="accent1">
                    <a:lumMod val="50000"/>
                  </a:schemeClr>
                </a:solidFill>
              </a:rPr>
              <a:t>$</a:t>
            </a:r>
            <a:r>
              <a:rPr lang="en-US" sz="1600" dirty="0" err="1">
                <a:solidFill>
                  <a:schemeClr val="accent1">
                    <a:lumMod val="50000"/>
                  </a:schemeClr>
                </a:solidFill>
              </a:rPr>
              <a:t>dbname</a:t>
            </a:r>
            <a:r>
              <a:rPr lang="en-US" sz="1600" dirty="0">
                <a:solidFill>
                  <a:schemeClr val="accent1">
                    <a:lumMod val="50000"/>
                  </a:schemeClr>
                </a:solidFill>
              </a:rPr>
              <a:t> = "</a:t>
            </a:r>
            <a:r>
              <a:rPr lang="en-US" sz="1600" dirty="0" err="1">
                <a:solidFill>
                  <a:schemeClr val="accent1">
                    <a:lumMod val="50000"/>
                  </a:schemeClr>
                </a:solidFill>
              </a:rPr>
              <a:t>imdb</a:t>
            </a:r>
            <a:r>
              <a:rPr lang="en-US" sz="1600" dirty="0">
                <a:solidFill>
                  <a:schemeClr val="accent1">
                    <a:lumMod val="50000"/>
                  </a:schemeClr>
                </a:solidFill>
              </a:rPr>
              <a:t>";</a:t>
            </a:r>
          </a:p>
          <a:p>
            <a:pPr marL="0" indent="0">
              <a:spcBef>
                <a:spcPts val="0"/>
              </a:spcBef>
              <a:spcAft>
                <a:spcPts val="0"/>
              </a:spcAft>
              <a:buFont typeface="Wingdings 2" charset="2"/>
              <a:buNone/>
            </a:pPr>
            <a:r>
              <a:rPr lang="en-US" sz="1600" dirty="0">
                <a:solidFill>
                  <a:schemeClr val="accent1">
                    <a:lumMod val="50000"/>
                  </a:schemeClr>
                </a:solidFill>
              </a:rPr>
              <a:t>// Create connection</a:t>
            </a:r>
          </a:p>
          <a:p>
            <a:pPr marL="0" indent="0">
              <a:spcBef>
                <a:spcPts val="0"/>
              </a:spcBef>
              <a:spcAft>
                <a:spcPts val="0"/>
              </a:spcAft>
              <a:buFont typeface="Wingdings 2" charset="2"/>
              <a:buNone/>
            </a:pPr>
            <a:r>
              <a:rPr lang="en-US" sz="1600" dirty="0">
                <a:solidFill>
                  <a:schemeClr val="accent1">
                    <a:lumMod val="50000"/>
                  </a:schemeClr>
                </a:solidFill>
              </a:rPr>
              <a:t>$conn = new </a:t>
            </a:r>
            <a:r>
              <a:rPr lang="en-US" sz="1600" dirty="0" err="1">
                <a:solidFill>
                  <a:schemeClr val="accent1">
                    <a:lumMod val="50000"/>
                  </a:schemeClr>
                </a:solidFill>
              </a:rPr>
              <a:t>mysqli</a:t>
            </a:r>
            <a:r>
              <a:rPr lang="en-US" sz="1600" dirty="0">
                <a:solidFill>
                  <a:schemeClr val="accent1">
                    <a:lumMod val="50000"/>
                  </a:schemeClr>
                </a:solidFill>
              </a:rPr>
              <a:t>($</a:t>
            </a:r>
            <a:r>
              <a:rPr lang="en-US" sz="1600" dirty="0" err="1">
                <a:solidFill>
                  <a:schemeClr val="accent1">
                    <a:lumMod val="50000"/>
                  </a:schemeClr>
                </a:solidFill>
              </a:rPr>
              <a:t>servername</a:t>
            </a:r>
            <a:r>
              <a:rPr lang="en-US" sz="1600" dirty="0">
                <a:solidFill>
                  <a:schemeClr val="accent1">
                    <a:lumMod val="50000"/>
                  </a:schemeClr>
                </a:solidFill>
              </a:rPr>
              <a:t>, $username, $password, $</a:t>
            </a:r>
            <a:r>
              <a:rPr lang="en-US" sz="1600" dirty="0" err="1">
                <a:solidFill>
                  <a:schemeClr val="accent1">
                    <a:lumMod val="50000"/>
                  </a:schemeClr>
                </a:solidFill>
              </a:rPr>
              <a:t>dbname</a:t>
            </a:r>
            <a:r>
              <a:rPr lang="en-US" sz="1600" dirty="0">
                <a:solidFill>
                  <a:schemeClr val="accent1">
                    <a:lumMod val="50000"/>
                  </a:schemeClr>
                </a:solidFill>
              </a:rPr>
              <a:t>);</a:t>
            </a:r>
          </a:p>
          <a:p>
            <a:pPr marL="0" indent="0">
              <a:spcBef>
                <a:spcPts val="0"/>
              </a:spcBef>
              <a:spcAft>
                <a:spcPts val="0"/>
              </a:spcAft>
              <a:buFont typeface="Wingdings 2" charset="2"/>
              <a:buNone/>
            </a:pPr>
            <a:endParaRPr lang="en-US" sz="1600" dirty="0">
              <a:solidFill>
                <a:schemeClr val="accent1">
                  <a:lumMod val="50000"/>
                </a:schemeClr>
              </a:solidFill>
            </a:endParaRPr>
          </a:p>
          <a:p>
            <a:pPr marL="0" indent="0">
              <a:spcBef>
                <a:spcPts val="0"/>
              </a:spcBef>
              <a:spcAft>
                <a:spcPts val="0"/>
              </a:spcAft>
              <a:buFont typeface="Wingdings 2" charset="2"/>
              <a:buNone/>
            </a:pPr>
            <a:r>
              <a:rPr lang="en-US" sz="1600" dirty="0">
                <a:solidFill>
                  <a:schemeClr val="accent1">
                    <a:lumMod val="50000"/>
                  </a:schemeClr>
                </a:solidFill>
              </a:rPr>
              <a:t>// Check connection</a:t>
            </a:r>
          </a:p>
          <a:p>
            <a:pPr marL="0" indent="0">
              <a:spcBef>
                <a:spcPts val="0"/>
              </a:spcBef>
              <a:spcAft>
                <a:spcPts val="0"/>
              </a:spcAft>
              <a:buFont typeface="Wingdings 2" charset="2"/>
              <a:buNone/>
            </a:pPr>
            <a:r>
              <a:rPr lang="en-US" sz="1600" dirty="0">
                <a:solidFill>
                  <a:schemeClr val="accent1">
                    <a:lumMod val="50000"/>
                  </a:schemeClr>
                </a:solidFill>
              </a:rPr>
              <a:t>if ($conn-&gt;</a:t>
            </a:r>
            <a:r>
              <a:rPr lang="en-US" sz="1600" dirty="0" err="1">
                <a:solidFill>
                  <a:schemeClr val="accent1">
                    <a:lumMod val="50000"/>
                  </a:schemeClr>
                </a:solidFill>
              </a:rPr>
              <a:t>connect_error</a:t>
            </a:r>
            <a:r>
              <a:rPr lang="en-US" sz="1600" dirty="0">
                <a:solidFill>
                  <a:schemeClr val="accent1">
                    <a:lumMod val="50000"/>
                  </a:schemeClr>
                </a:solidFill>
              </a:rPr>
              <a:t>) {</a:t>
            </a:r>
          </a:p>
          <a:p>
            <a:pPr marL="0" indent="0">
              <a:spcBef>
                <a:spcPts val="0"/>
              </a:spcBef>
              <a:spcAft>
                <a:spcPts val="0"/>
              </a:spcAft>
              <a:buFont typeface="Wingdings 2" charset="2"/>
              <a:buNone/>
            </a:pPr>
            <a:r>
              <a:rPr lang="en-US" sz="1600" dirty="0">
                <a:solidFill>
                  <a:schemeClr val="accent1">
                    <a:lumMod val="50000"/>
                  </a:schemeClr>
                </a:solidFill>
              </a:rPr>
              <a:t>    die("Connection failed: " . $conn-&gt;</a:t>
            </a:r>
            <a:r>
              <a:rPr lang="en-US" sz="1600" dirty="0" err="1">
                <a:solidFill>
                  <a:schemeClr val="accent1">
                    <a:lumMod val="50000"/>
                  </a:schemeClr>
                </a:solidFill>
              </a:rPr>
              <a:t>connect_error</a:t>
            </a:r>
            <a:r>
              <a:rPr lang="en-US" sz="1600" dirty="0">
                <a:solidFill>
                  <a:schemeClr val="accent1">
                    <a:lumMod val="50000"/>
                  </a:schemeClr>
                </a:solidFill>
              </a:rPr>
              <a:t>);</a:t>
            </a:r>
          </a:p>
          <a:p>
            <a:pPr marL="0" indent="0">
              <a:spcBef>
                <a:spcPts val="0"/>
              </a:spcBef>
              <a:spcAft>
                <a:spcPts val="0"/>
              </a:spcAft>
              <a:buFont typeface="Wingdings 2" charset="2"/>
              <a:buNone/>
            </a:pPr>
            <a:r>
              <a:rPr lang="en-US" sz="1600" dirty="0">
                <a:solidFill>
                  <a:schemeClr val="accent1">
                    <a:lumMod val="50000"/>
                  </a:schemeClr>
                </a:solidFill>
              </a:rPr>
              <a:t>}</a:t>
            </a:r>
          </a:p>
          <a:p>
            <a:pPr marL="0" indent="0">
              <a:spcBef>
                <a:spcPts val="0"/>
              </a:spcBef>
              <a:spcAft>
                <a:spcPts val="0"/>
              </a:spcAft>
              <a:buFont typeface="Wingdings 2" charset="2"/>
              <a:buNone/>
            </a:pPr>
            <a:r>
              <a:rPr lang="en-US" sz="1600" dirty="0">
                <a:solidFill>
                  <a:schemeClr val="accent1">
                    <a:lumMod val="50000"/>
                  </a:schemeClr>
                </a:solidFill>
              </a:rPr>
              <a:t>'&lt;</a:t>
            </a:r>
            <a:r>
              <a:rPr lang="en-US" sz="1600" dirty="0" err="1">
                <a:solidFill>
                  <a:schemeClr val="accent1">
                    <a:lumMod val="50000"/>
                  </a:schemeClr>
                </a:solidFill>
              </a:rPr>
              <a:t>br</a:t>
            </a:r>
            <a:r>
              <a:rPr lang="en-US" sz="1600" dirty="0">
                <a:solidFill>
                  <a:schemeClr val="accent1">
                    <a:lumMod val="50000"/>
                  </a:schemeClr>
                </a:solidFill>
              </a:rPr>
              <a:t> /&gt;';</a:t>
            </a:r>
          </a:p>
          <a:p>
            <a:pPr marL="0" indent="0">
              <a:spcBef>
                <a:spcPts val="0"/>
              </a:spcBef>
              <a:spcAft>
                <a:spcPts val="0"/>
              </a:spcAft>
              <a:buFont typeface="Wingdings 2" charset="2"/>
              <a:buNone/>
            </a:pPr>
            <a:r>
              <a:rPr lang="en-US" sz="1600" dirty="0">
                <a:solidFill>
                  <a:schemeClr val="accent1">
                    <a:lumMod val="50000"/>
                  </a:schemeClr>
                </a:solidFill>
              </a:rPr>
              <a:t>echo "Connected successfully";</a:t>
            </a:r>
          </a:p>
          <a:p>
            <a:pPr marL="0" indent="0">
              <a:spcBef>
                <a:spcPts val="0"/>
              </a:spcBef>
              <a:spcAft>
                <a:spcPts val="0"/>
              </a:spcAft>
              <a:buFont typeface="Wingdings 2" charset="2"/>
              <a:buNone/>
            </a:pPr>
            <a:r>
              <a:rPr lang="en-US" sz="1600" dirty="0">
                <a:solidFill>
                  <a:schemeClr val="accent1">
                    <a:lumMod val="50000"/>
                  </a:schemeClr>
                </a:solidFill>
              </a:rPr>
              <a:t>//TITLE.BASICS TABLE</a:t>
            </a:r>
          </a:p>
          <a:p>
            <a:pPr marL="0" indent="0">
              <a:spcBef>
                <a:spcPts val="0"/>
              </a:spcBef>
              <a:spcAft>
                <a:spcPts val="0"/>
              </a:spcAft>
              <a:buFont typeface="Wingdings 2" charset="2"/>
              <a:buNone/>
            </a:pPr>
            <a:r>
              <a:rPr lang="en-US" sz="1600" dirty="0">
                <a:solidFill>
                  <a:schemeClr val="accent1">
                    <a:lumMod val="50000"/>
                  </a:schemeClr>
                </a:solidFill>
              </a:rPr>
              <a:t>$</a:t>
            </a:r>
            <a:r>
              <a:rPr lang="en-US" sz="1600" dirty="0" err="1">
                <a:solidFill>
                  <a:schemeClr val="accent1">
                    <a:lumMod val="50000"/>
                  </a:schemeClr>
                </a:solidFill>
              </a:rPr>
              <a:t>sql</a:t>
            </a:r>
            <a:r>
              <a:rPr lang="en-US" sz="1600" dirty="0">
                <a:solidFill>
                  <a:schemeClr val="accent1">
                    <a:lumMod val="50000"/>
                  </a:schemeClr>
                </a:solidFill>
              </a:rPr>
              <a:t> = "LOAD DATA INFILE '/wamp64/www/</a:t>
            </a:r>
            <a:r>
              <a:rPr lang="en-US" sz="1600" dirty="0" err="1">
                <a:solidFill>
                  <a:schemeClr val="accent1">
                    <a:lumMod val="50000"/>
                  </a:schemeClr>
                </a:solidFill>
              </a:rPr>
              <a:t>imdbWebApp</a:t>
            </a:r>
            <a:r>
              <a:rPr lang="en-US" sz="1600" dirty="0">
                <a:solidFill>
                  <a:schemeClr val="accent1">
                    <a:lumMod val="50000"/>
                  </a:schemeClr>
                </a:solidFill>
              </a:rPr>
              <a:t>/</a:t>
            </a:r>
            <a:r>
              <a:rPr lang="en-US" sz="1600" dirty="0" err="1">
                <a:solidFill>
                  <a:schemeClr val="accent1">
                    <a:lumMod val="50000"/>
                  </a:schemeClr>
                </a:solidFill>
              </a:rPr>
              <a:t>title.basics.tsv</a:t>
            </a:r>
            <a:r>
              <a:rPr lang="en-US" sz="1600" dirty="0">
                <a:solidFill>
                  <a:schemeClr val="accent1">
                    <a:lumMod val="50000"/>
                  </a:schemeClr>
                </a:solidFill>
              </a:rPr>
              <a:t>' INTO TABLE </a:t>
            </a:r>
            <a:r>
              <a:rPr lang="en-US" sz="1600" dirty="0" err="1">
                <a:solidFill>
                  <a:schemeClr val="accent1">
                    <a:lumMod val="50000"/>
                  </a:schemeClr>
                </a:solidFill>
              </a:rPr>
              <a:t>title_basics</a:t>
            </a:r>
            <a:r>
              <a:rPr lang="en-US" sz="1600" dirty="0">
                <a:solidFill>
                  <a:schemeClr val="accent1">
                    <a:lumMod val="50000"/>
                  </a:schemeClr>
                </a:solidFill>
              </a:rPr>
              <a:t> LINES TERMINATED BY '\n' IGNORE 1 LINES";</a:t>
            </a:r>
          </a:p>
          <a:p>
            <a:pPr marL="0" indent="0">
              <a:spcBef>
                <a:spcPts val="0"/>
              </a:spcBef>
              <a:spcAft>
                <a:spcPts val="0"/>
              </a:spcAft>
              <a:buFont typeface="Wingdings 2" charset="2"/>
              <a:buNone/>
            </a:pPr>
            <a:r>
              <a:rPr lang="en-US" sz="1600" dirty="0">
                <a:solidFill>
                  <a:schemeClr val="accent1">
                    <a:lumMod val="50000"/>
                  </a:schemeClr>
                </a:solidFill>
              </a:rPr>
              <a:t>if (</a:t>
            </a:r>
            <a:r>
              <a:rPr lang="en-US" sz="1600" dirty="0" err="1">
                <a:solidFill>
                  <a:schemeClr val="accent1">
                    <a:lumMod val="50000"/>
                  </a:schemeClr>
                </a:solidFill>
              </a:rPr>
              <a:t>mysqli_query</a:t>
            </a:r>
            <a:r>
              <a:rPr lang="en-US" sz="1600" dirty="0">
                <a:solidFill>
                  <a:schemeClr val="accent1">
                    <a:lumMod val="50000"/>
                  </a:schemeClr>
                </a:solidFill>
              </a:rPr>
              <a:t>($conn, $</a:t>
            </a:r>
            <a:r>
              <a:rPr lang="en-US" sz="1600" dirty="0" err="1">
                <a:solidFill>
                  <a:schemeClr val="accent1">
                    <a:lumMod val="50000"/>
                  </a:schemeClr>
                </a:solidFill>
              </a:rPr>
              <a:t>sql</a:t>
            </a:r>
            <a:r>
              <a:rPr lang="en-US" sz="1600" dirty="0">
                <a:solidFill>
                  <a:schemeClr val="accent1">
                    <a:lumMod val="50000"/>
                  </a:schemeClr>
                </a:solidFill>
              </a:rPr>
              <a:t>)) {</a:t>
            </a:r>
          </a:p>
          <a:p>
            <a:pPr marL="0" indent="0">
              <a:spcBef>
                <a:spcPts val="0"/>
              </a:spcBef>
              <a:spcAft>
                <a:spcPts val="0"/>
              </a:spcAft>
              <a:buFont typeface="Wingdings 2" charset="2"/>
              <a:buNone/>
            </a:pPr>
            <a:r>
              <a:rPr lang="en-US" sz="1600" dirty="0">
                <a:solidFill>
                  <a:schemeClr val="accent1">
                    <a:lumMod val="50000"/>
                  </a:schemeClr>
                </a:solidFill>
              </a:rPr>
              <a:t>    echo "New Tables created successfully";</a:t>
            </a:r>
          </a:p>
          <a:p>
            <a:pPr marL="0" indent="0">
              <a:spcBef>
                <a:spcPts val="0"/>
              </a:spcBef>
              <a:spcAft>
                <a:spcPts val="0"/>
              </a:spcAft>
              <a:buFont typeface="Wingdings 2" charset="2"/>
              <a:buNone/>
            </a:pPr>
            <a:r>
              <a:rPr lang="en-US" sz="1600" dirty="0">
                <a:solidFill>
                  <a:schemeClr val="accent1">
                    <a:lumMod val="50000"/>
                  </a:schemeClr>
                </a:solidFill>
              </a:rPr>
              <a:t>} else {</a:t>
            </a:r>
          </a:p>
          <a:p>
            <a:pPr marL="0" indent="0">
              <a:spcBef>
                <a:spcPts val="0"/>
              </a:spcBef>
              <a:spcAft>
                <a:spcPts val="0"/>
              </a:spcAft>
              <a:buFont typeface="Wingdings 2" charset="2"/>
              <a:buNone/>
            </a:pPr>
            <a:r>
              <a:rPr lang="en-US" sz="1600" dirty="0">
                <a:solidFill>
                  <a:schemeClr val="accent1">
                    <a:lumMod val="50000"/>
                  </a:schemeClr>
                </a:solidFill>
              </a:rPr>
              <a:t>    echo "Error: " . $</a:t>
            </a:r>
            <a:r>
              <a:rPr lang="en-US" sz="1600" dirty="0" err="1">
                <a:solidFill>
                  <a:schemeClr val="accent1">
                    <a:lumMod val="50000"/>
                  </a:schemeClr>
                </a:solidFill>
              </a:rPr>
              <a:t>sql</a:t>
            </a:r>
            <a:r>
              <a:rPr lang="en-US" sz="1600" dirty="0">
                <a:solidFill>
                  <a:schemeClr val="accent1">
                    <a:lumMod val="50000"/>
                  </a:schemeClr>
                </a:solidFill>
              </a:rPr>
              <a:t> . "&lt;</a:t>
            </a:r>
            <a:r>
              <a:rPr lang="en-US" sz="1600" dirty="0" err="1">
                <a:solidFill>
                  <a:schemeClr val="accent1">
                    <a:lumMod val="50000"/>
                  </a:schemeClr>
                </a:solidFill>
              </a:rPr>
              <a:t>br</a:t>
            </a:r>
            <a:r>
              <a:rPr lang="en-US" sz="1600" dirty="0">
                <a:solidFill>
                  <a:schemeClr val="accent1">
                    <a:lumMod val="50000"/>
                  </a:schemeClr>
                </a:solidFill>
              </a:rPr>
              <a:t>&gt;" . </a:t>
            </a:r>
            <a:r>
              <a:rPr lang="en-US" sz="1600" dirty="0" err="1">
                <a:solidFill>
                  <a:schemeClr val="accent1">
                    <a:lumMod val="50000"/>
                  </a:schemeClr>
                </a:solidFill>
              </a:rPr>
              <a:t>mysqli_error</a:t>
            </a:r>
            <a:r>
              <a:rPr lang="en-US" sz="1600" dirty="0">
                <a:solidFill>
                  <a:schemeClr val="accent1">
                    <a:lumMod val="50000"/>
                  </a:schemeClr>
                </a:solidFill>
              </a:rPr>
              <a:t>($conn);</a:t>
            </a:r>
          </a:p>
          <a:p>
            <a:pPr marL="0" indent="0">
              <a:spcBef>
                <a:spcPts val="0"/>
              </a:spcBef>
              <a:spcAft>
                <a:spcPts val="0"/>
              </a:spcAft>
              <a:buFont typeface="Wingdings 2" charset="2"/>
              <a:buNone/>
            </a:pPr>
            <a:r>
              <a:rPr lang="en-US" sz="1600" dirty="0">
                <a:solidFill>
                  <a:schemeClr val="accent1">
                    <a:lumMod val="50000"/>
                  </a:schemeClr>
                </a:solidFill>
              </a:rPr>
              <a:t>}</a:t>
            </a:r>
          </a:p>
          <a:p>
            <a:pPr marL="0" indent="0">
              <a:spcBef>
                <a:spcPts val="0"/>
              </a:spcBef>
              <a:spcAft>
                <a:spcPts val="0"/>
              </a:spcAft>
              <a:buFont typeface="Wingdings 2" charset="2"/>
              <a:buNone/>
            </a:pPr>
            <a:r>
              <a:rPr lang="en-US" sz="1600" dirty="0">
                <a:solidFill>
                  <a:schemeClr val="accent1">
                    <a:lumMod val="50000"/>
                  </a:schemeClr>
                </a:solidFill>
              </a:rPr>
              <a:t>'&lt;</a:t>
            </a:r>
            <a:r>
              <a:rPr lang="en-US" sz="1600" dirty="0" err="1">
                <a:solidFill>
                  <a:schemeClr val="accent1">
                    <a:lumMod val="50000"/>
                  </a:schemeClr>
                </a:solidFill>
              </a:rPr>
              <a:t>br</a:t>
            </a:r>
            <a:r>
              <a:rPr lang="en-US" sz="1600" dirty="0">
                <a:solidFill>
                  <a:schemeClr val="accent1">
                    <a:lumMod val="50000"/>
                  </a:schemeClr>
                </a:solidFill>
              </a:rPr>
              <a:t> /&gt;';</a:t>
            </a:r>
          </a:p>
          <a:p>
            <a:pPr marL="0" indent="0">
              <a:buFont typeface="Wingdings 2" charset="2"/>
              <a:buNone/>
            </a:pPr>
            <a:r>
              <a:rPr lang="en-US" sz="1600" dirty="0">
                <a:solidFill>
                  <a:schemeClr val="accent1">
                    <a:lumMod val="50000"/>
                  </a:schemeClr>
                </a:solidFill>
              </a:rPr>
              <a:t>$conn-&gt;close();</a:t>
            </a:r>
          </a:p>
          <a:p>
            <a:pPr marL="0" indent="0">
              <a:buFont typeface="Wingdings 2" charset="2"/>
              <a:buNone/>
            </a:pPr>
            <a:r>
              <a:rPr lang="en-US" sz="1600" dirty="0">
                <a:solidFill>
                  <a:schemeClr val="accent1">
                    <a:lumMod val="50000"/>
                  </a:schemeClr>
                </a:solidFill>
              </a:rPr>
              <a:t>?&gt;</a:t>
            </a:r>
          </a:p>
        </p:txBody>
      </p:sp>
      <p:sp>
        <p:nvSpPr>
          <p:cNvPr id="5" name="Text Placeholder 3">
            <a:extLst>
              <a:ext uri="{FF2B5EF4-FFF2-40B4-BE49-F238E27FC236}">
                <a16:creationId xmlns:a16="http://schemas.microsoft.com/office/drawing/2014/main" id="{9EDEAAF3-5F84-488B-813B-4BB38E2351B1}"/>
              </a:ext>
            </a:extLst>
          </p:cNvPr>
          <p:cNvSpPr txBox="1">
            <a:spLocks/>
          </p:cNvSpPr>
          <p:nvPr/>
        </p:nvSpPr>
        <p:spPr>
          <a:xfrm>
            <a:off x="6502400" y="585052"/>
            <a:ext cx="6209530" cy="4715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buFont typeface="Wingdings 2" charset="2"/>
              <a:buNone/>
            </a:pPr>
            <a:r>
              <a:rPr lang="en-US" b="1" dirty="0"/>
              <a:t>Example PHP Script: Load </a:t>
            </a:r>
            <a:r>
              <a:rPr lang="en-US" b="1" dirty="0" err="1"/>
              <a:t>title_basics</a:t>
            </a:r>
            <a:endParaRPr lang="en-US" b="1" dirty="0"/>
          </a:p>
        </p:txBody>
      </p:sp>
    </p:spTree>
    <p:extLst>
      <p:ext uri="{BB962C8B-B14F-4D97-AF65-F5344CB8AC3E}">
        <p14:creationId xmlns:p14="http://schemas.microsoft.com/office/powerpoint/2010/main" val="321828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01CE9-F29A-49D3-964B-BD9936B66044}"/>
              </a:ext>
            </a:extLst>
          </p:cNvPr>
          <p:cNvSpPr>
            <a:spLocks noGrp="1"/>
          </p:cNvSpPr>
          <p:nvPr>
            <p:ph type="title"/>
          </p:nvPr>
        </p:nvSpPr>
        <p:spPr/>
        <p:txBody>
          <a:bodyPr/>
          <a:lstStyle/>
          <a:p>
            <a:r>
              <a:rPr lang="en-US" b="1" dirty="0"/>
              <a:t>Step 3: Design Various Queries</a:t>
            </a:r>
          </a:p>
        </p:txBody>
      </p:sp>
      <p:sp>
        <p:nvSpPr>
          <p:cNvPr id="3" name="Content Placeholder 2">
            <a:extLst>
              <a:ext uri="{FF2B5EF4-FFF2-40B4-BE49-F238E27FC236}">
                <a16:creationId xmlns:a16="http://schemas.microsoft.com/office/drawing/2014/main" id="{CBE5A102-782E-4A8F-A1F3-5AEDAEB6E506}"/>
              </a:ext>
            </a:extLst>
          </p:cNvPr>
          <p:cNvSpPr>
            <a:spLocks noGrp="1"/>
          </p:cNvSpPr>
          <p:nvPr>
            <p:ph idx="1"/>
          </p:nvPr>
        </p:nvSpPr>
        <p:spPr/>
        <p:txBody>
          <a:bodyPr>
            <a:normAutofit fontScale="85000" lnSpcReduction="10000"/>
          </a:bodyPr>
          <a:lstStyle/>
          <a:p>
            <a:pPr indent="-305435"/>
            <a:r>
              <a:rPr lang="en-US" b="1" dirty="0">
                <a:effectLst/>
              </a:rPr>
              <a:t>Task: Design three sets of queries</a:t>
            </a:r>
            <a:endParaRPr lang="en-US"/>
          </a:p>
          <a:p>
            <a:pPr marL="719455" lvl="1" indent="-269875"/>
            <a:r>
              <a:rPr lang="en-US" b="1" dirty="0">
                <a:effectLst/>
              </a:rPr>
              <a:t>3 specific queries</a:t>
            </a:r>
            <a:endParaRPr lang="en-US" b="1" dirty="0">
              <a:ln>
                <a:solidFill>
                  <a:prstClr val="black">
                    <a:lumMod val="75000"/>
                    <a:lumOff val="25000"/>
                    <a:alpha val="10000"/>
                  </a:prstClr>
                </a:solidFill>
              </a:ln>
              <a:effectLst/>
            </a:endParaRPr>
          </a:p>
          <a:p>
            <a:pPr marL="719455" lvl="1" indent="-269875"/>
            <a:r>
              <a:rPr lang="en-US" b="1" dirty="0">
                <a:effectLst/>
              </a:rPr>
              <a:t>4 queries using specific techniques</a:t>
            </a:r>
            <a:endParaRPr lang="en-US" b="1" dirty="0">
              <a:ln>
                <a:solidFill>
                  <a:prstClr val="black">
                    <a:lumMod val="75000"/>
                    <a:lumOff val="25000"/>
                    <a:alpha val="10000"/>
                  </a:prstClr>
                </a:solidFill>
              </a:ln>
              <a:effectLst/>
            </a:endParaRPr>
          </a:p>
          <a:p>
            <a:pPr marL="719455" lvl="1" indent="-269875"/>
            <a:r>
              <a:rPr lang="en-US" b="1" dirty="0">
                <a:effectLst/>
              </a:rPr>
              <a:t>5 queries using views and stored procedures</a:t>
            </a:r>
            <a:endParaRPr lang="en-US" sz="2000" b="1" dirty="0">
              <a:ln>
                <a:solidFill>
                  <a:prstClr val="black">
                    <a:lumMod val="75000"/>
                    <a:lumOff val="25000"/>
                    <a:alpha val="10000"/>
                  </a:prstClr>
                </a:solidFill>
              </a:ln>
              <a:effectLst/>
            </a:endParaRPr>
          </a:p>
          <a:p>
            <a:pPr marL="342900" lvl="1" indent="-305435">
              <a:buFont typeface="Wingdings 2" charset="2"/>
              <a:buChar char=""/>
            </a:pPr>
            <a:r>
              <a:rPr lang="en-US" sz="2000" b="1" dirty="0">
                <a:effectLst/>
              </a:rPr>
              <a:t>Techniques</a:t>
            </a:r>
            <a:endParaRPr lang="en-US" sz="2000" b="1" dirty="0">
              <a:ln>
                <a:solidFill>
                  <a:prstClr val="black">
                    <a:lumMod val="75000"/>
                    <a:lumOff val="25000"/>
                    <a:alpha val="10000"/>
                  </a:prstClr>
                </a:solidFill>
              </a:ln>
              <a:effectLst/>
            </a:endParaRPr>
          </a:p>
          <a:p>
            <a:pPr marL="719455" lvl="1" indent="-269875"/>
            <a:r>
              <a:rPr lang="en-US" b="1" dirty="0">
                <a:effectLst/>
              </a:rPr>
              <a:t>Identify the tables involved and join them</a:t>
            </a:r>
            <a:endParaRPr lang="en-US" b="1" dirty="0">
              <a:ln>
                <a:solidFill>
                  <a:prstClr val="black">
                    <a:lumMod val="75000"/>
                    <a:lumOff val="25000"/>
                    <a:alpha val="10000"/>
                  </a:prstClr>
                </a:solidFill>
              </a:ln>
              <a:effectLst/>
            </a:endParaRPr>
          </a:p>
          <a:p>
            <a:pPr marL="719455" lvl="1" indent="-269875"/>
            <a:r>
              <a:rPr lang="en-US" b="1" dirty="0">
                <a:effectLst/>
              </a:rPr>
              <a:t>Determine conditions for data</a:t>
            </a:r>
            <a:endParaRPr lang="en-US" b="1" dirty="0">
              <a:ln>
                <a:solidFill>
                  <a:prstClr val="black">
                    <a:lumMod val="75000"/>
                    <a:lumOff val="25000"/>
                    <a:alpha val="10000"/>
                  </a:prstClr>
                </a:solidFill>
              </a:ln>
              <a:effectLst/>
            </a:endParaRPr>
          </a:p>
          <a:p>
            <a:pPr marL="719455" lvl="1" indent="-269875"/>
            <a:r>
              <a:rPr lang="en-US" b="1" dirty="0">
                <a:effectLst/>
              </a:rPr>
              <a:t>Select specific attributes desired</a:t>
            </a:r>
            <a:endParaRPr lang="en-US" b="1" dirty="0">
              <a:ln>
                <a:solidFill>
                  <a:prstClr val="black">
                    <a:lumMod val="75000"/>
                    <a:lumOff val="25000"/>
                    <a:alpha val="10000"/>
                  </a:prstClr>
                </a:solidFill>
              </a:ln>
              <a:effectLst/>
            </a:endParaRPr>
          </a:p>
          <a:p>
            <a:pPr marL="719455" lvl="1" indent="-269875"/>
            <a:r>
              <a:rPr lang="en-US" b="1" dirty="0">
                <a:effectLst/>
              </a:rPr>
              <a:t>Optimize using common expressions, views, or stored procedures</a:t>
            </a:r>
            <a:endParaRPr lang="en-US" b="1" dirty="0">
              <a:ln>
                <a:solidFill>
                  <a:prstClr val="black">
                    <a:lumMod val="75000"/>
                    <a:lumOff val="25000"/>
                    <a:alpha val="10000"/>
                  </a:prstClr>
                </a:solidFill>
              </a:ln>
              <a:effectLst/>
            </a:endParaRPr>
          </a:p>
          <a:p>
            <a:pPr marL="342900" lvl="1" indent="-305435">
              <a:buFont typeface="Wingdings 2" charset="2"/>
              <a:buChar char=""/>
            </a:pPr>
            <a:r>
              <a:rPr lang="en-US" sz="2000" b="1" dirty="0">
                <a:effectLst/>
              </a:rPr>
              <a:t>Challenges</a:t>
            </a:r>
            <a:endParaRPr lang="en-US" sz="2000" b="1" dirty="0">
              <a:ln>
                <a:solidFill>
                  <a:prstClr val="black">
                    <a:lumMod val="75000"/>
                    <a:lumOff val="25000"/>
                    <a:alpha val="10000"/>
                  </a:prstClr>
                </a:solidFill>
              </a:ln>
              <a:effectLst/>
            </a:endParaRPr>
          </a:p>
          <a:p>
            <a:pPr marL="648335" lvl="2" indent="-305435"/>
            <a:r>
              <a:rPr lang="en-US" sz="1800" b="1" dirty="0">
                <a:effectLst/>
              </a:rPr>
              <a:t>Extract data from array attribute (example: </a:t>
            </a:r>
            <a:r>
              <a:rPr lang="en-US" sz="1800" b="1" dirty="0" err="1">
                <a:effectLst/>
              </a:rPr>
              <a:t>knownForTitles</a:t>
            </a:r>
            <a:r>
              <a:rPr lang="en-US" sz="1800" b="1" dirty="0">
                <a:effectLst/>
              </a:rPr>
              <a:t>)</a:t>
            </a:r>
            <a:endParaRPr lang="en-US" sz="1800" b="1" dirty="0">
              <a:ln>
                <a:solidFill>
                  <a:prstClr val="black">
                    <a:lumMod val="75000"/>
                    <a:lumOff val="25000"/>
                    <a:alpha val="10000"/>
                  </a:prstClr>
                </a:solidFill>
              </a:ln>
              <a:effectLst/>
            </a:endParaRPr>
          </a:p>
          <a:p>
            <a:pPr marL="1008380" lvl="3" indent="-305435"/>
            <a:r>
              <a:rPr lang="en-US" sz="1600" b="1" dirty="0">
                <a:effectLst/>
              </a:rPr>
              <a:t>Use common expression (WITH table…) and extract using SUBSTRING_INDEX function</a:t>
            </a:r>
            <a:endParaRPr lang="en-US" sz="1600" b="1" dirty="0">
              <a:ln>
                <a:solidFill>
                  <a:prstClr val="black">
                    <a:lumMod val="75000"/>
                    <a:lumOff val="25000"/>
                    <a:alpha val="10000"/>
                  </a:prstClr>
                </a:solidFill>
              </a:ln>
              <a:effectLst/>
            </a:endParaRPr>
          </a:p>
          <a:p>
            <a:pPr marL="1025525" lvl="2" indent="-215900"/>
            <a:endParaRPr lang="en-US" b="1" dirty="0">
              <a:ln>
                <a:solidFill>
                  <a:prstClr val="black">
                    <a:lumMod val="75000"/>
                    <a:lumOff val="25000"/>
                    <a:alpha val="10000"/>
                  </a:prstClr>
                </a:solidFill>
              </a:ln>
              <a:effectLst/>
            </a:endParaRPr>
          </a:p>
          <a:p>
            <a:pPr marL="719455" lvl="1" indent="-269875"/>
            <a:endParaRPr lang="en-US" b="1" dirty="0">
              <a:ln>
                <a:solidFill>
                  <a:prstClr val="black">
                    <a:lumMod val="75000"/>
                    <a:lumOff val="25000"/>
                    <a:alpha val="10000"/>
                  </a:prstClr>
                </a:solidFill>
              </a:ln>
              <a:effectLst/>
            </a:endParaRPr>
          </a:p>
          <a:p>
            <a:pPr marL="36830" indent="0">
              <a:buNone/>
            </a:pPr>
            <a:endParaRPr lang="en-US" b="1" dirty="0">
              <a:ln>
                <a:solidFill>
                  <a:prstClr val="black">
                    <a:lumMod val="75000"/>
                    <a:lumOff val="25000"/>
                    <a:alpha val="10000"/>
                  </a:prstClr>
                </a:solidFill>
              </a:ln>
              <a:effectLst/>
            </a:endParaRPr>
          </a:p>
        </p:txBody>
      </p:sp>
    </p:spTree>
    <p:extLst>
      <p:ext uri="{BB962C8B-B14F-4D97-AF65-F5344CB8AC3E}">
        <p14:creationId xmlns:p14="http://schemas.microsoft.com/office/powerpoint/2010/main" val="664563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01CE9-F29A-49D3-964B-BD9936B66044}"/>
              </a:ext>
            </a:extLst>
          </p:cNvPr>
          <p:cNvSpPr>
            <a:spLocks noGrp="1"/>
          </p:cNvSpPr>
          <p:nvPr>
            <p:ph type="title"/>
          </p:nvPr>
        </p:nvSpPr>
        <p:spPr/>
        <p:txBody>
          <a:bodyPr/>
          <a:lstStyle/>
          <a:p>
            <a:r>
              <a:rPr lang="en-US" b="1" dirty="0"/>
              <a:t>Step 3: Design Various Queries</a:t>
            </a:r>
          </a:p>
        </p:txBody>
      </p:sp>
      <p:sp>
        <p:nvSpPr>
          <p:cNvPr id="3" name="Content Placeholder 2">
            <a:extLst>
              <a:ext uri="{FF2B5EF4-FFF2-40B4-BE49-F238E27FC236}">
                <a16:creationId xmlns:a16="http://schemas.microsoft.com/office/drawing/2014/main" id="{CBE5A102-782E-4A8F-A1F3-5AEDAEB6E506}"/>
              </a:ext>
            </a:extLst>
          </p:cNvPr>
          <p:cNvSpPr>
            <a:spLocks noGrp="1"/>
          </p:cNvSpPr>
          <p:nvPr>
            <p:ph idx="1"/>
          </p:nvPr>
        </p:nvSpPr>
        <p:spPr>
          <a:xfrm>
            <a:off x="913795" y="1732449"/>
            <a:ext cx="10353762" cy="4515951"/>
          </a:xfrm>
        </p:spPr>
        <p:txBody>
          <a:bodyPr numCol="3" spcCol="457200">
            <a:normAutofit fontScale="62500" lnSpcReduction="20000"/>
          </a:bodyPr>
          <a:lstStyle/>
          <a:p>
            <a:pPr marL="36900" indent="0">
              <a:buNone/>
            </a:pPr>
            <a:r>
              <a:rPr lang="en-US" sz="2600" b="1" dirty="0"/>
              <a:t>Query 1: </a:t>
            </a:r>
            <a:r>
              <a:rPr lang="en-US" sz="2600" b="1" dirty="0">
                <a:effectLst/>
              </a:rPr>
              <a:t>Show the information of movies (Title, Region, Language, Year, Rating, Votes) which have average rating greater than 7 and number of votes greater than 1000.</a:t>
            </a:r>
            <a:endParaRPr lang="en-US" sz="2600" b="1" dirty="0"/>
          </a:p>
          <a:p>
            <a:r>
              <a:rPr lang="en-US" b="1" dirty="0">
                <a:effectLst/>
              </a:rPr>
              <a:t>SELECT </a:t>
            </a:r>
            <a:r>
              <a:rPr lang="en-US" b="1" dirty="0" err="1">
                <a:effectLst/>
              </a:rPr>
              <a:t>title,region,language,startYear,averageRating,numVotes</a:t>
            </a:r>
            <a:endParaRPr lang="en-US" b="1" dirty="0">
              <a:effectLst/>
            </a:endParaRPr>
          </a:p>
          <a:p>
            <a:r>
              <a:rPr lang="en-US" b="1" dirty="0">
                <a:effectLst/>
              </a:rPr>
              <a:t>FROM (</a:t>
            </a:r>
            <a:r>
              <a:rPr lang="en-US" b="1" dirty="0" err="1">
                <a:effectLst/>
              </a:rPr>
              <a:t>title_akas</a:t>
            </a:r>
            <a:r>
              <a:rPr lang="en-US" b="1" dirty="0">
                <a:effectLst/>
              </a:rPr>
              <a:t> JOIN </a:t>
            </a:r>
            <a:r>
              <a:rPr lang="en-US" b="1" dirty="0" err="1">
                <a:effectLst/>
              </a:rPr>
              <a:t>title_basics</a:t>
            </a:r>
            <a:r>
              <a:rPr lang="en-US" b="1" dirty="0">
                <a:effectLst/>
              </a:rPr>
              <a:t> ON </a:t>
            </a:r>
            <a:r>
              <a:rPr lang="en-US" b="1" dirty="0" err="1">
                <a:effectLst/>
              </a:rPr>
              <a:t>title_akas.titleId</a:t>
            </a:r>
            <a:r>
              <a:rPr lang="en-US" b="1" dirty="0">
                <a:effectLst/>
              </a:rPr>
              <a:t> = </a:t>
            </a:r>
            <a:r>
              <a:rPr lang="en-US" b="1" dirty="0" err="1">
                <a:effectLst/>
              </a:rPr>
              <a:t>title_basics.tconst</a:t>
            </a:r>
            <a:r>
              <a:rPr lang="en-US" b="1" dirty="0">
                <a:effectLst/>
              </a:rPr>
              <a:t>)</a:t>
            </a:r>
          </a:p>
          <a:p>
            <a:r>
              <a:rPr lang="en-US" b="1" dirty="0">
                <a:effectLst/>
              </a:rPr>
              <a:t>JOIN </a:t>
            </a:r>
            <a:r>
              <a:rPr lang="en-US" b="1" dirty="0" err="1">
                <a:effectLst/>
              </a:rPr>
              <a:t>title_ratings</a:t>
            </a:r>
            <a:r>
              <a:rPr lang="en-US" b="1" dirty="0">
                <a:effectLst/>
              </a:rPr>
              <a:t> ON </a:t>
            </a:r>
            <a:r>
              <a:rPr lang="en-US" b="1" dirty="0" err="1">
                <a:effectLst/>
              </a:rPr>
              <a:t>title_ratings.tconst</a:t>
            </a:r>
            <a:r>
              <a:rPr lang="en-US" b="1" dirty="0">
                <a:effectLst/>
              </a:rPr>
              <a:t> = </a:t>
            </a:r>
            <a:r>
              <a:rPr lang="en-US" b="1" dirty="0" err="1">
                <a:effectLst/>
              </a:rPr>
              <a:t>title_basics.tconst</a:t>
            </a:r>
            <a:endParaRPr lang="en-US" b="1" dirty="0">
              <a:effectLst/>
            </a:endParaRPr>
          </a:p>
          <a:p>
            <a:r>
              <a:rPr lang="en-US" b="1" dirty="0">
                <a:effectLst/>
              </a:rPr>
              <a:t>WHERE </a:t>
            </a:r>
            <a:r>
              <a:rPr lang="en-US" b="1" dirty="0" err="1">
                <a:effectLst/>
              </a:rPr>
              <a:t>averageRating</a:t>
            </a:r>
            <a:r>
              <a:rPr lang="en-US" b="1" dirty="0">
                <a:effectLst/>
              </a:rPr>
              <a:t> &gt; 7 AND </a:t>
            </a:r>
            <a:r>
              <a:rPr lang="en-US" b="1" dirty="0" err="1">
                <a:effectLst/>
              </a:rPr>
              <a:t>numVotes</a:t>
            </a:r>
            <a:r>
              <a:rPr lang="en-US" b="1" dirty="0">
                <a:effectLst/>
              </a:rPr>
              <a:t> &gt; 1000 AND </a:t>
            </a:r>
            <a:r>
              <a:rPr lang="en-US" b="1" dirty="0" err="1">
                <a:effectLst/>
              </a:rPr>
              <a:t>titleType</a:t>
            </a:r>
            <a:r>
              <a:rPr lang="en-US" b="1" dirty="0">
                <a:effectLst/>
              </a:rPr>
              <a:t> ='movie' AND ordering = 1</a:t>
            </a:r>
          </a:p>
          <a:p>
            <a:r>
              <a:rPr lang="en-US" b="1" dirty="0">
                <a:effectLst/>
              </a:rPr>
              <a:t>ORDER BY </a:t>
            </a:r>
            <a:r>
              <a:rPr lang="en-US" b="1" dirty="0" err="1">
                <a:effectLst/>
              </a:rPr>
              <a:t>averageRating</a:t>
            </a:r>
            <a:r>
              <a:rPr lang="en-US" b="1" dirty="0">
                <a:effectLst/>
              </a:rPr>
              <a:t> DESC;</a:t>
            </a:r>
          </a:p>
          <a:p>
            <a:pPr lvl="1"/>
            <a:endParaRPr lang="en-US" b="1" dirty="0">
              <a:effectLst/>
            </a:endParaRPr>
          </a:p>
          <a:p>
            <a:pPr lvl="1"/>
            <a:endParaRPr lang="en-US" b="1" dirty="0">
              <a:effectLst/>
            </a:endParaRPr>
          </a:p>
          <a:p>
            <a:pPr marL="36900" indent="0">
              <a:buNone/>
            </a:pPr>
            <a:r>
              <a:rPr lang="en-US" sz="2600" b="1" dirty="0"/>
              <a:t>Query 2: </a:t>
            </a:r>
            <a:r>
              <a:rPr lang="en-US" sz="2600" b="1" dirty="0">
                <a:effectLst/>
              </a:rPr>
              <a:t>Show the names of persons who have directed more than 10 movies.</a:t>
            </a:r>
          </a:p>
          <a:p>
            <a:r>
              <a:rPr lang="en-US" b="1" dirty="0">
                <a:effectLst/>
              </a:rPr>
              <a:t>SELECT </a:t>
            </a:r>
            <a:r>
              <a:rPr lang="en-US" b="1" dirty="0" err="1">
                <a:effectLst/>
              </a:rPr>
              <a:t>nconst</a:t>
            </a:r>
            <a:r>
              <a:rPr lang="en-US" b="1" dirty="0">
                <a:effectLst/>
              </a:rPr>
              <a:t>, </a:t>
            </a:r>
            <a:r>
              <a:rPr lang="en-US" b="1" dirty="0" err="1">
                <a:effectLst/>
              </a:rPr>
              <a:t>primaryName</a:t>
            </a:r>
            <a:r>
              <a:rPr lang="en-US" b="1" dirty="0">
                <a:effectLst/>
              </a:rPr>
              <a:t>, count(*) AS Total</a:t>
            </a:r>
          </a:p>
          <a:p>
            <a:r>
              <a:rPr lang="en-US" b="1" dirty="0">
                <a:effectLst/>
              </a:rPr>
              <a:t>FROM ( (SELECT </a:t>
            </a:r>
            <a:r>
              <a:rPr lang="en-US" b="1" dirty="0" err="1">
                <a:effectLst/>
              </a:rPr>
              <a:t>tconst</a:t>
            </a:r>
            <a:r>
              <a:rPr lang="en-US" b="1" dirty="0">
                <a:effectLst/>
              </a:rPr>
              <a:t> FROM </a:t>
            </a:r>
            <a:r>
              <a:rPr lang="en-US" b="1" dirty="0" err="1">
                <a:effectLst/>
              </a:rPr>
              <a:t>title_basics</a:t>
            </a:r>
            <a:r>
              <a:rPr lang="en-US" b="1" dirty="0">
                <a:effectLst/>
              </a:rPr>
              <a:t> WHERE </a:t>
            </a:r>
            <a:r>
              <a:rPr lang="en-US" b="1" dirty="0" err="1">
                <a:effectLst/>
              </a:rPr>
              <a:t>titleType</a:t>
            </a:r>
            <a:r>
              <a:rPr lang="en-US" b="1" dirty="0">
                <a:effectLst/>
              </a:rPr>
              <a:t>='movie') AS titles</a:t>
            </a:r>
          </a:p>
          <a:p>
            <a:r>
              <a:rPr lang="en-US" b="1" dirty="0">
                <a:effectLst/>
              </a:rPr>
              <a:t>JOIN (SELECT </a:t>
            </a:r>
            <a:r>
              <a:rPr lang="en-US" b="1" dirty="0" err="1">
                <a:effectLst/>
              </a:rPr>
              <a:t>tconst</a:t>
            </a:r>
            <a:r>
              <a:rPr lang="en-US" b="1" dirty="0">
                <a:effectLst/>
              </a:rPr>
              <a:t>, </a:t>
            </a:r>
            <a:r>
              <a:rPr lang="en-US" b="1" dirty="0" err="1">
                <a:effectLst/>
              </a:rPr>
              <a:t>nconst</a:t>
            </a:r>
            <a:r>
              <a:rPr lang="en-US" b="1" dirty="0">
                <a:effectLst/>
              </a:rPr>
              <a:t> FROM </a:t>
            </a:r>
            <a:r>
              <a:rPr lang="en-US" b="1" dirty="0" err="1">
                <a:effectLst/>
              </a:rPr>
              <a:t>title_principals</a:t>
            </a:r>
            <a:r>
              <a:rPr lang="en-US" b="1" dirty="0">
                <a:effectLst/>
              </a:rPr>
              <a:t> WHERE category='director') AS directors</a:t>
            </a:r>
          </a:p>
          <a:p>
            <a:r>
              <a:rPr lang="en-US" b="1" dirty="0">
                <a:effectLst/>
              </a:rPr>
              <a:t>USING (</a:t>
            </a:r>
            <a:r>
              <a:rPr lang="en-US" b="1" dirty="0" err="1">
                <a:effectLst/>
              </a:rPr>
              <a:t>tconst</a:t>
            </a:r>
            <a:r>
              <a:rPr lang="en-US" b="1" dirty="0">
                <a:effectLst/>
              </a:rPr>
              <a:t>) )</a:t>
            </a:r>
          </a:p>
          <a:p>
            <a:r>
              <a:rPr lang="en-US" b="1" dirty="0">
                <a:effectLst/>
              </a:rPr>
              <a:t>JOIN </a:t>
            </a:r>
            <a:r>
              <a:rPr lang="en-US" b="1" dirty="0" err="1">
                <a:effectLst/>
              </a:rPr>
              <a:t>name_basics</a:t>
            </a:r>
            <a:r>
              <a:rPr lang="en-US" b="1" dirty="0">
                <a:effectLst/>
              </a:rPr>
              <a:t> USING (</a:t>
            </a:r>
            <a:r>
              <a:rPr lang="en-US" b="1" dirty="0" err="1">
                <a:effectLst/>
              </a:rPr>
              <a:t>nconst</a:t>
            </a:r>
            <a:r>
              <a:rPr lang="en-US" b="1" dirty="0">
                <a:effectLst/>
              </a:rPr>
              <a:t>)</a:t>
            </a:r>
          </a:p>
          <a:p>
            <a:r>
              <a:rPr lang="en-US" b="1" dirty="0">
                <a:effectLst/>
              </a:rPr>
              <a:t>GROUP BY </a:t>
            </a:r>
            <a:r>
              <a:rPr lang="en-US" b="1" dirty="0" err="1">
                <a:effectLst/>
              </a:rPr>
              <a:t>directors.nconst</a:t>
            </a:r>
            <a:endParaRPr lang="en-US" b="1" dirty="0">
              <a:effectLst/>
            </a:endParaRPr>
          </a:p>
          <a:p>
            <a:r>
              <a:rPr lang="en-US" b="1" dirty="0">
                <a:effectLst/>
              </a:rPr>
              <a:t>HAVING Total &gt;10;</a:t>
            </a:r>
          </a:p>
          <a:p>
            <a:endParaRPr lang="en-US" b="1" dirty="0">
              <a:effectLst/>
            </a:endParaRPr>
          </a:p>
          <a:p>
            <a:endParaRPr lang="en-US" b="1" dirty="0">
              <a:effectLst/>
            </a:endParaRPr>
          </a:p>
          <a:p>
            <a:endParaRPr lang="en-US" b="1" dirty="0">
              <a:effectLst/>
            </a:endParaRPr>
          </a:p>
          <a:p>
            <a:endParaRPr lang="en-US" b="1" dirty="0">
              <a:effectLst/>
            </a:endParaRPr>
          </a:p>
          <a:p>
            <a:pPr marL="0" lvl="1" indent="0">
              <a:buNone/>
            </a:pPr>
            <a:r>
              <a:rPr lang="en-US" sz="2600" b="1" dirty="0"/>
              <a:t>Query 3: </a:t>
            </a:r>
            <a:r>
              <a:rPr lang="en-US" sz="2600" b="1" dirty="0">
                <a:effectLst/>
              </a:rPr>
              <a:t>Show the top 10 TV series (more than 1 season) which most average ratings.</a:t>
            </a:r>
          </a:p>
          <a:p>
            <a:r>
              <a:rPr lang="en-US" b="1" dirty="0">
                <a:effectLst/>
              </a:rPr>
              <a:t>SELECT </a:t>
            </a:r>
            <a:r>
              <a:rPr lang="en-US" b="1" dirty="0" err="1">
                <a:effectLst/>
              </a:rPr>
              <a:t>tconst</a:t>
            </a:r>
            <a:r>
              <a:rPr lang="en-US" b="1" dirty="0">
                <a:effectLst/>
              </a:rPr>
              <a:t>, </a:t>
            </a:r>
            <a:r>
              <a:rPr lang="en-US" b="1" dirty="0" err="1">
                <a:effectLst/>
              </a:rPr>
              <a:t>primaryTitle</a:t>
            </a:r>
            <a:r>
              <a:rPr lang="en-US" b="1" dirty="0">
                <a:effectLst/>
              </a:rPr>
              <a:t>, rating FROM</a:t>
            </a:r>
          </a:p>
          <a:p>
            <a:r>
              <a:rPr lang="en-US" b="1" dirty="0" err="1">
                <a:effectLst/>
              </a:rPr>
              <a:t>title_basics</a:t>
            </a:r>
            <a:r>
              <a:rPr lang="en-US" b="1" dirty="0">
                <a:effectLst/>
              </a:rPr>
              <a:t> JOIN</a:t>
            </a:r>
          </a:p>
          <a:p>
            <a:r>
              <a:rPr lang="en-US" b="1" dirty="0">
                <a:effectLst/>
              </a:rPr>
              <a:t>(SELECT </a:t>
            </a:r>
            <a:r>
              <a:rPr lang="en-US" b="1" dirty="0" err="1">
                <a:effectLst/>
              </a:rPr>
              <a:t>parentTconst</a:t>
            </a:r>
            <a:r>
              <a:rPr lang="en-US" b="1" dirty="0">
                <a:effectLst/>
              </a:rPr>
              <a:t>, AVG(</a:t>
            </a:r>
            <a:r>
              <a:rPr lang="en-US" b="1" dirty="0" err="1">
                <a:effectLst/>
              </a:rPr>
              <a:t>averageRating</a:t>
            </a:r>
            <a:r>
              <a:rPr lang="en-US" b="1" dirty="0">
                <a:effectLst/>
              </a:rPr>
              <a:t>) AS rating FROM </a:t>
            </a:r>
            <a:r>
              <a:rPr lang="en-US" b="1" dirty="0" err="1">
                <a:effectLst/>
              </a:rPr>
              <a:t>title_episode</a:t>
            </a:r>
            <a:r>
              <a:rPr lang="en-US" b="1" dirty="0">
                <a:effectLst/>
              </a:rPr>
              <a:t> JOIN </a:t>
            </a:r>
            <a:r>
              <a:rPr lang="en-US" b="1" dirty="0" err="1">
                <a:effectLst/>
              </a:rPr>
              <a:t>title_ratings</a:t>
            </a:r>
            <a:r>
              <a:rPr lang="en-US" b="1" dirty="0">
                <a:effectLst/>
              </a:rPr>
              <a:t> USING(</a:t>
            </a:r>
            <a:r>
              <a:rPr lang="en-US" b="1" dirty="0" err="1">
                <a:effectLst/>
              </a:rPr>
              <a:t>tconst</a:t>
            </a:r>
            <a:r>
              <a:rPr lang="en-US" b="1" dirty="0">
                <a:effectLst/>
              </a:rPr>
              <a:t>)</a:t>
            </a:r>
          </a:p>
          <a:p>
            <a:r>
              <a:rPr lang="en-US" b="1" dirty="0">
                <a:effectLst/>
              </a:rPr>
              <a:t>GROUP BY </a:t>
            </a:r>
            <a:r>
              <a:rPr lang="en-US" b="1" dirty="0" err="1">
                <a:effectLst/>
              </a:rPr>
              <a:t>parentTconst</a:t>
            </a:r>
            <a:endParaRPr lang="en-US" b="1" dirty="0">
              <a:effectLst/>
            </a:endParaRPr>
          </a:p>
          <a:p>
            <a:r>
              <a:rPr lang="en-US" b="1" dirty="0">
                <a:effectLst/>
              </a:rPr>
              <a:t>HAVING SUM(DISTINCT </a:t>
            </a:r>
            <a:r>
              <a:rPr lang="en-US" b="1" dirty="0" err="1">
                <a:effectLst/>
              </a:rPr>
              <a:t>seasonNumber</a:t>
            </a:r>
            <a:r>
              <a:rPr lang="en-US" b="1" dirty="0">
                <a:effectLst/>
              </a:rPr>
              <a:t>) &gt; 1) AS </a:t>
            </a:r>
            <a:r>
              <a:rPr lang="en-US" b="1" dirty="0" err="1">
                <a:effectLst/>
              </a:rPr>
              <a:t>series_ratings</a:t>
            </a:r>
            <a:endParaRPr lang="en-US" b="1" dirty="0">
              <a:effectLst/>
            </a:endParaRPr>
          </a:p>
          <a:p>
            <a:r>
              <a:rPr lang="en-US" b="1" dirty="0">
                <a:effectLst/>
              </a:rPr>
              <a:t>ON </a:t>
            </a:r>
            <a:r>
              <a:rPr lang="en-US" b="1" dirty="0" err="1">
                <a:effectLst/>
              </a:rPr>
              <a:t>title_basics.tconst</a:t>
            </a:r>
            <a:r>
              <a:rPr lang="en-US" b="1" dirty="0">
                <a:effectLst/>
              </a:rPr>
              <a:t>=</a:t>
            </a:r>
            <a:r>
              <a:rPr lang="en-US" b="1" dirty="0" err="1">
                <a:effectLst/>
              </a:rPr>
              <a:t>series_ratings.parentTconst</a:t>
            </a:r>
            <a:endParaRPr lang="en-US" b="1" dirty="0">
              <a:effectLst/>
            </a:endParaRPr>
          </a:p>
          <a:p>
            <a:r>
              <a:rPr lang="en-US" b="1" dirty="0">
                <a:effectLst/>
              </a:rPr>
              <a:t>ORDER BY rating DESC LIMIT 10;</a:t>
            </a:r>
          </a:p>
          <a:p>
            <a:pPr marL="36900" indent="0">
              <a:buNone/>
            </a:pPr>
            <a:endParaRPr lang="en-US" b="1" dirty="0">
              <a:effectLst/>
            </a:endParaRPr>
          </a:p>
        </p:txBody>
      </p:sp>
    </p:spTree>
    <p:extLst>
      <p:ext uri="{BB962C8B-B14F-4D97-AF65-F5344CB8AC3E}">
        <p14:creationId xmlns:p14="http://schemas.microsoft.com/office/powerpoint/2010/main" val="93416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01CE9-F29A-49D3-964B-BD9936B66044}"/>
              </a:ext>
            </a:extLst>
          </p:cNvPr>
          <p:cNvSpPr>
            <a:spLocks noGrp="1"/>
          </p:cNvSpPr>
          <p:nvPr>
            <p:ph type="title"/>
          </p:nvPr>
        </p:nvSpPr>
        <p:spPr/>
        <p:txBody>
          <a:bodyPr/>
          <a:lstStyle/>
          <a:p>
            <a:r>
              <a:rPr lang="en-US" b="1" dirty="0"/>
              <a:t>Step 3: Design Various Queries</a:t>
            </a:r>
          </a:p>
        </p:txBody>
      </p:sp>
      <p:sp>
        <p:nvSpPr>
          <p:cNvPr id="3" name="Content Placeholder 2">
            <a:extLst>
              <a:ext uri="{FF2B5EF4-FFF2-40B4-BE49-F238E27FC236}">
                <a16:creationId xmlns:a16="http://schemas.microsoft.com/office/drawing/2014/main" id="{CBE5A102-782E-4A8F-A1F3-5AEDAEB6E506}"/>
              </a:ext>
            </a:extLst>
          </p:cNvPr>
          <p:cNvSpPr>
            <a:spLocks noGrp="1"/>
          </p:cNvSpPr>
          <p:nvPr>
            <p:ph idx="1"/>
          </p:nvPr>
        </p:nvSpPr>
        <p:spPr>
          <a:xfrm>
            <a:off x="913795" y="1459150"/>
            <a:ext cx="10353762" cy="5069988"/>
          </a:xfrm>
        </p:spPr>
        <p:txBody>
          <a:bodyPr numCol="4" spcCol="91440">
            <a:normAutofit fontScale="40000" lnSpcReduction="20000"/>
          </a:bodyPr>
          <a:lstStyle/>
          <a:p>
            <a:pPr marL="36900" lvl="0" indent="0">
              <a:buNone/>
            </a:pPr>
            <a:r>
              <a:rPr lang="en-US" sz="3500" b="1" dirty="0">
                <a:effectLst/>
              </a:rPr>
              <a:t>Query 4.1: Use aggregate functions, “group by” and “order by”.</a:t>
            </a:r>
          </a:p>
          <a:p>
            <a:pPr marL="36900" indent="0">
              <a:buNone/>
            </a:pPr>
            <a:r>
              <a:rPr lang="en-US" sz="3500" b="1" dirty="0">
                <a:effectLst/>
              </a:rPr>
              <a:t>Query Objective: Determine the number of each </a:t>
            </a:r>
            <a:r>
              <a:rPr lang="en-US" sz="3500" b="1" dirty="0" err="1">
                <a:effectLst/>
              </a:rPr>
              <a:t>titleType</a:t>
            </a:r>
            <a:r>
              <a:rPr lang="en-US" sz="3500" b="1" dirty="0">
                <a:effectLst/>
              </a:rPr>
              <a:t> stored in the IMDB and list the types with the most titles first. In other words, determine how many movies, tv episodes, shorts, etc. are in the database.</a:t>
            </a:r>
          </a:p>
          <a:p>
            <a:r>
              <a:rPr lang="en-US" sz="3500" b="1" dirty="0">
                <a:effectLst/>
              </a:rPr>
              <a:t>SELECT </a:t>
            </a:r>
            <a:r>
              <a:rPr lang="en-US" sz="3500" b="1" dirty="0" err="1">
                <a:effectLst/>
              </a:rPr>
              <a:t>titleType</a:t>
            </a:r>
            <a:r>
              <a:rPr lang="en-US" sz="3500" b="1" dirty="0">
                <a:effectLst/>
              </a:rPr>
              <a:t>, COUNT(*) AS </a:t>
            </a:r>
            <a:r>
              <a:rPr lang="en-US" sz="3500" b="1" dirty="0" err="1">
                <a:effectLst/>
              </a:rPr>
              <a:t>typeCount</a:t>
            </a:r>
            <a:endParaRPr lang="en-US" sz="3500" b="1" dirty="0">
              <a:effectLst/>
            </a:endParaRPr>
          </a:p>
          <a:p>
            <a:r>
              <a:rPr lang="en-US" sz="3500" b="1" dirty="0">
                <a:effectLst/>
              </a:rPr>
              <a:t>FROM </a:t>
            </a:r>
            <a:r>
              <a:rPr lang="en-US" sz="3500" b="1" dirty="0" err="1">
                <a:effectLst/>
              </a:rPr>
              <a:t>title_basics</a:t>
            </a:r>
            <a:endParaRPr lang="en-US" sz="3500" b="1" dirty="0">
              <a:effectLst/>
            </a:endParaRPr>
          </a:p>
          <a:p>
            <a:r>
              <a:rPr lang="en-US" sz="3500" b="1" dirty="0">
                <a:effectLst/>
              </a:rPr>
              <a:t>GROUP BY </a:t>
            </a:r>
            <a:r>
              <a:rPr lang="en-US" sz="3500" b="1" dirty="0" err="1">
                <a:effectLst/>
              </a:rPr>
              <a:t>titleType</a:t>
            </a:r>
            <a:endParaRPr lang="en-US" sz="3500" b="1" dirty="0">
              <a:effectLst/>
            </a:endParaRPr>
          </a:p>
          <a:p>
            <a:r>
              <a:rPr lang="en-US" sz="3500" b="1" dirty="0">
                <a:effectLst/>
              </a:rPr>
              <a:t>ORDER BY </a:t>
            </a:r>
            <a:r>
              <a:rPr lang="en-US" sz="3500" b="1" dirty="0" err="1">
                <a:effectLst/>
              </a:rPr>
              <a:t>typeCount</a:t>
            </a:r>
            <a:r>
              <a:rPr lang="en-US" sz="3500" b="1" dirty="0">
                <a:effectLst/>
              </a:rPr>
              <a:t> DESC;</a:t>
            </a:r>
          </a:p>
          <a:p>
            <a:endParaRPr lang="en-US" sz="3500" b="1" dirty="0">
              <a:effectLst/>
            </a:endParaRPr>
          </a:p>
          <a:p>
            <a:endParaRPr lang="en-US" sz="3500" b="1" dirty="0">
              <a:effectLst/>
            </a:endParaRPr>
          </a:p>
          <a:p>
            <a:endParaRPr lang="en-US" sz="3500" b="1" dirty="0">
              <a:effectLst/>
            </a:endParaRPr>
          </a:p>
          <a:p>
            <a:endParaRPr lang="en-US" sz="3500" b="1" dirty="0">
              <a:effectLst/>
            </a:endParaRPr>
          </a:p>
          <a:p>
            <a:endParaRPr lang="en-US" sz="3500" b="1" dirty="0">
              <a:effectLst/>
            </a:endParaRPr>
          </a:p>
          <a:p>
            <a:pPr marL="36900" lvl="0" indent="0">
              <a:buNone/>
            </a:pPr>
            <a:r>
              <a:rPr lang="en-US" sz="3500" b="1" dirty="0">
                <a:effectLst/>
              </a:rPr>
              <a:t>Query 4.2: Use set operations.</a:t>
            </a:r>
          </a:p>
          <a:p>
            <a:pPr marL="36900" indent="0">
              <a:buNone/>
            </a:pPr>
            <a:r>
              <a:rPr lang="en-US" sz="3500" b="1" dirty="0">
                <a:effectLst/>
              </a:rPr>
              <a:t>Query Objective: Select all titles originally released for the US or Great Britain. Note their language and release year. </a:t>
            </a:r>
          </a:p>
          <a:p>
            <a:r>
              <a:rPr lang="en-US" sz="3500" b="1" dirty="0">
                <a:effectLst/>
              </a:rPr>
              <a:t>SELECT title, region, language, </a:t>
            </a:r>
            <a:r>
              <a:rPr lang="en-US" sz="3500" b="1" dirty="0" err="1">
                <a:effectLst/>
              </a:rPr>
              <a:t>startYear</a:t>
            </a:r>
            <a:r>
              <a:rPr lang="en-US" sz="3500" b="1" dirty="0">
                <a:effectLst/>
              </a:rPr>
              <a:t> FROM</a:t>
            </a:r>
          </a:p>
          <a:p>
            <a:r>
              <a:rPr lang="en-US" sz="3500" b="1" dirty="0">
                <a:effectLst/>
              </a:rPr>
              <a:t>((SELECT </a:t>
            </a:r>
            <a:r>
              <a:rPr lang="en-US" sz="3500" b="1" dirty="0" err="1">
                <a:effectLst/>
              </a:rPr>
              <a:t>titleId</a:t>
            </a:r>
            <a:r>
              <a:rPr lang="en-US" sz="3500" b="1" dirty="0">
                <a:effectLst/>
              </a:rPr>
              <a:t>, title, region, language FROM </a:t>
            </a:r>
            <a:r>
              <a:rPr lang="en-US" sz="3500" b="1" dirty="0" err="1">
                <a:effectLst/>
              </a:rPr>
              <a:t>title_akas</a:t>
            </a:r>
            <a:endParaRPr lang="en-US" sz="3500" b="1" dirty="0">
              <a:effectLst/>
            </a:endParaRPr>
          </a:p>
          <a:p>
            <a:r>
              <a:rPr lang="en-US" sz="3500" b="1" dirty="0">
                <a:effectLst/>
              </a:rPr>
              <a:t>WHERE region='US' AND </a:t>
            </a:r>
            <a:r>
              <a:rPr lang="en-US" sz="3500" b="1" dirty="0" err="1">
                <a:effectLst/>
              </a:rPr>
              <a:t>isOriginalTitle</a:t>
            </a:r>
            <a:r>
              <a:rPr lang="en-US" sz="3500" b="1" dirty="0">
                <a:effectLst/>
              </a:rPr>
              <a:t>=1)</a:t>
            </a:r>
          </a:p>
          <a:p>
            <a:r>
              <a:rPr lang="en-US" sz="3500" b="1" dirty="0">
                <a:effectLst/>
              </a:rPr>
              <a:t>UNION</a:t>
            </a:r>
          </a:p>
          <a:p>
            <a:r>
              <a:rPr lang="en-US" sz="3500" b="1" dirty="0">
                <a:effectLst/>
              </a:rPr>
              <a:t>(SELECT </a:t>
            </a:r>
            <a:r>
              <a:rPr lang="en-US" sz="3500" b="1" dirty="0" err="1">
                <a:effectLst/>
              </a:rPr>
              <a:t>titleId</a:t>
            </a:r>
            <a:r>
              <a:rPr lang="en-US" sz="3500" b="1" dirty="0">
                <a:effectLst/>
              </a:rPr>
              <a:t>, title, region, language FROM </a:t>
            </a:r>
            <a:r>
              <a:rPr lang="en-US" sz="3500" b="1" dirty="0" err="1">
                <a:effectLst/>
              </a:rPr>
              <a:t>title_akas</a:t>
            </a:r>
            <a:endParaRPr lang="en-US" sz="3500" b="1" dirty="0">
              <a:effectLst/>
            </a:endParaRPr>
          </a:p>
          <a:p>
            <a:r>
              <a:rPr lang="en-US" sz="3500" b="1" dirty="0">
                <a:effectLst/>
              </a:rPr>
              <a:t>WHERE region='GB' AND </a:t>
            </a:r>
            <a:r>
              <a:rPr lang="en-US" sz="3500" b="1" dirty="0" err="1">
                <a:effectLst/>
              </a:rPr>
              <a:t>isOriginalTitle</a:t>
            </a:r>
            <a:r>
              <a:rPr lang="en-US" sz="3500" b="1" dirty="0">
                <a:effectLst/>
              </a:rPr>
              <a:t>=1)) AS </a:t>
            </a:r>
            <a:r>
              <a:rPr lang="en-US" sz="3500" b="1" dirty="0" err="1">
                <a:effectLst/>
              </a:rPr>
              <a:t>title_info</a:t>
            </a:r>
            <a:endParaRPr lang="en-US" sz="3500" b="1" dirty="0">
              <a:effectLst/>
            </a:endParaRPr>
          </a:p>
          <a:p>
            <a:r>
              <a:rPr lang="en-US" sz="3500" b="1" dirty="0">
                <a:effectLst/>
              </a:rPr>
              <a:t>JOIN </a:t>
            </a:r>
            <a:r>
              <a:rPr lang="en-US" sz="3500" b="1" dirty="0" err="1">
                <a:effectLst/>
              </a:rPr>
              <a:t>title_basics</a:t>
            </a:r>
            <a:r>
              <a:rPr lang="en-US" sz="3500" b="1" dirty="0">
                <a:effectLst/>
              </a:rPr>
              <a:t> ON </a:t>
            </a:r>
            <a:r>
              <a:rPr lang="en-US" sz="3500" b="1" dirty="0" err="1">
                <a:effectLst/>
              </a:rPr>
              <a:t>title_info.titleId</a:t>
            </a:r>
            <a:r>
              <a:rPr lang="en-US" sz="3500" b="1" dirty="0">
                <a:effectLst/>
              </a:rPr>
              <a:t>=</a:t>
            </a:r>
            <a:r>
              <a:rPr lang="en-US" sz="3500" b="1" dirty="0" err="1">
                <a:effectLst/>
              </a:rPr>
              <a:t>title_basics.tconst</a:t>
            </a:r>
            <a:r>
              <a:rPr lang="en-US" sz="3500" b="1" dirty="0">
                <a:effectLst/>
              </a:rPr>
              <a:t>;</a:t>
            </a:r>
          </a:p>
          <a:p>
            <a:pPr marL="36900" lvl="0" indent="0">
              <a:buNone/>
            </a:pPr>
            <a:r>
              <a:rPr lang="en-US" sz="3500" b="1" dirty="0">
                <a:effectLst/>
              </a:rPr>
              <a:t>Query 4.3: Use nested/sub queries (either in SELECT clause, FROM clause or WHERE clause).</a:t>
            </a:r>
          </a:p>
          <a:p>
            <a:pPr marL="36900" indent="0">
              <a:buNone/>
            </a:pPr>
            <a:r>
              <a:rPr lang="en-US" sz="3500" b="1" dirty="0">
                <a:effectLst/>
              </a:rPr>
              <a:t>Query Objective: Select individuals who are only known for a single adult title and died after 2005.</a:t>
            </a:r>
          </a:p>
          <a:p>
            <a:r>
              <a:rPr lang="en-US" sz="3500" b="1" dirty="0">
                <a:effectLst/>
              </a:rPr>
              <a:t> SELECT </a:t>
            </a:r>
            <a:r>
              <a:rPr lang="en-US" sz="3500" b="1" dirty="0" err="1">
                <a:effectLst/>
              </a:rPr>
              <a:t>primaryTitle</a:t>
            </a:r>
            <a:r>
              <a:rPr lang="en-US" sz="3500" b="1" dirty="0">
                <a:effectLst/>
              </a:rPr>
              <a:t>, </a:t>
            </a:r>
            <a:r>
              <a:rPr lang="en-US" sz="3500" b="1" dirty="0" err="1">
                <a:effectLst/>
              </a:rPr>
              <a:t>primaryName</a:t>
            </a:r>
            <a:r>
              <a:rPr lang="en-US" sz="3500" b="1" dirty="0">
                <a:effectLst/>
              </a:rPr>
              <a:t>, </a:t>
            </a:r>
            <a:r>
              <a:rPr lang="en-US" sz="3500" b="1" dirty="0" err="1">
                <a:effectLst/>
              </a:rPr>
              <a:t>deathYear</a:t>
            </a:r>
            <a:r>
              <a:rPr lang="en-US" sz="3500" b="1" dirty="0">
                <a:effectLst/>
              </a:rPr>
              <a:t> FROM </a:t>
            </a:r>
            <a:r>
              <a:rPr lang="en-US" sz="3500" b="1" dirty="0" err="1">
                <a:effectLst/>
              </a:rPr>
              <a:t>title_basics</a:t>
            </a:r>
            <a:endParaRPr lang="en-US" sz="3500" b="1" dirty="0">
              <a:effectLst/>
            </a:endParaRPr>
          </a:p>
          <a:p>
            <a:r>
              <a:rPr lang="en-US" sz="3500" b="1" dirty="0">
                <a:effectLst/>
              </a:rPr>
              <a:t>JOIN </a:t>
            </a:r>
            <a:r>
              <a:rPr lang="en-US" sz="3500" b="1" dirty="0" err="1">
                <a:effectLst/>
              </a:rPr>
              <a:t>name_basics</a:t>
            </a:r>
            <a:r>
              <a:rPr lang="en-US" sz="3500" b="1" dirty="0">
                <a:effectLst/>
              </a:rPr>
              <a:t> ON </a:t>
            </a:r>
            <a:r>
              <a:rPr lang="en-US" sz="3500" b="1" dirty="0" err="1">
                <a:effectLst/>
              </a:rPr>
              <a:t>tconst</a:t>
            </a:r>
            <a:r>
              <a:rPr lang="en-US" sz="3500" b="1" dirty="0">
                <a:effectLst/>
              </a:rPr>
              <a:t>=</a:t>
            </a:r>
            <a:r>
              <a:rPr lang="en-US" sz="3500" b="1" dirty="0" err="1">
                <a:effectLst/>
              </a:rPr>
              <a:t>knownForTitles</a:t>
            </a:r>
            <a:endParaRPr lang="en-US" sz="3500" b="1" dirty="0">
              <a:effectLst/>
            </a:endParaRPr>
          </a:p>
          <a:p>
            <a:r>
              <a:rPr lang="en-US" sz="3500" b="1" dirty="0">
                <a:effectLst/>
              </a:rPr>
              <a:t>WHERE </a:t>
            </a:r>
            <a:r>
              <a:rPr lang="en-US" sz="3500" b="1" dirty="0" err="1">
                <a:effectLst/>
              </a:rPr>
              <a:t>deathYear</a:t>
            </a:r>
            <a:r>
              <a:rPr lang="en-US" sz="3500" b="1" dirty="0">
                <a:effectLst/>
              </a:rPr>
              <a:t> IN (SELECT </a:t>
            </a:r>
            <a:r>
              <a:rPr lang="en-US" sz="3500" b="1" dirty="0" err="1">
                <a:effectLst/>
              </a:rPr>
              <a:t>deathYear</a:t>
            </a:r>
            <a:r>
              <a:rPr lang="en-US" sz="3500" b="1" dirty="0">
                <a:effectLst/>
              </a:rPr>
              <a:t> FROM </a:t>
            </a:r>
            <a:r>
              <a:rPr lang="en-US" sz="3500" b="1" dirty="0" err="1">
                <a:effectLst/>
              </a:rPr>
              <a:t>name_basics</a:t>
            </a:r>
            <a:r>
              <a:rPr lang="en-US" sz="3500" b="1" dirty="0">
                <a:effectLst/>
              </a:rPr>
              <a:t> WHERE </a:t>
            </a:r>
            <a:r>
              <a:rPr lang="en-US" sz="3500" b="1" dirty="0" err="1">
                <a:effectLst/>
              </a:rPr>
              <a:t>deathYear</a:t>
            </a:r>
            <a:r>
              <a:rPr lang="en-US" sz="3500" b="1" dirty="0">
                <a:effectLst/>
              </a:rPr>
              <a:t> &gt; 2005)</a:t>
            </a:r>
          </a:p>
          <a:p>
            <a:r>
              <a:rPr lang="en-US" sz="3500" b="1" dirty="0">
                <a:effectLst/>
              </a:rPr>
              <a:t>AND </a:t>
            </a:r>
            <a:r>
              <a:rPr lang="en-US" sz="3500" b="1" dirty="0" err="1">
                <a:effectLst/>
              </a:rPr>
              <a:t>isAdult</a:t>
            </a:r>
            <a:r>
              <a:rPr lang="en-US" sz="3500" b="1" dirty="0">
                <a:effectLst/>
              </a:rPr>
              <a:t>=1</a:t>
            </a:r>
          </a:p>
          <a:p>
            <a:r>
              <a:rPr lang="en-US" sz="3500" b="1" dirty="0">
                <a:effectLst/>
              </a:rPr>
              <a:t>ORDER BY </a:t>
            </a:r>
            <a:r>
              <a:rPr lang="en-US" sz="3500" b="1" dirty="0" err="1">
                <a:effectLst/>
              </a:rPr>
              <a:t>deathYear</a:t>
            </a:r>
            <a:r>
              <a:rPr lang="en-US" sz="3500" b="1" dirty="0">
                <a:effectLst/>
              </a:rPr>
              <a:t>;</a:t>
            </a:r>
          </a:p>
          <a:p>
            <a:pPr marL="36900" indent="0">
              <a:buNone/>
            </a:pPr>
            <a:endParaRPr lang="en-US" sz="3500" b="1" dirty="0">
              <a:effectLst/>
            </a:endParaRPr>
          </a:p>
          <a:p>
            <a:endParaRPr lang="en-US" sz="3500" b="1" dirty="0">
              <a:effectLst/>
            </a:endParaRPr>
          </a:p>
          <a:p>
            <a:pPr marL="36900" lvl="0" indent="0">
              <a:buNone/>
            </a:pPr>
            <a:r>
              <a:rPr lang="en-US" sz="3500" b="1" dirty="0">
                <a:effectLst/>
              </a:rPr>
              <a:t>Query 4.4: Use JOIN operations.</a:t>
            </a:r>
          </a:p>
          <a:p>
            <a:pPr marL="36900" lvl="0" indent="0">
              <a:buNone/>
            </a:pPr>
            <a:r>
              <a:rPr lang="en-US" sz="3500" b="1" dirty="0">
                <a:effectLst/>
              </a:rPr>
              <a:t>Query objective: Select all titles that were produced in or after 2000 for the US, are in the English language, and are classified only in the fantasy genre.</a:t>
            </a:r>
          </a:p>
          <a:p>
            <a:r>
              <a:rPr lang="en-US" sz="3500" b="1" dirty="0">
                <a:effectLst/>
              </a:rPr>
              <a:t>SELECT DISTINCT title, language, region, genres, </a:t>
            </a:r>
            <a:r>
              <a:rPr lang="en-US" sz="3500" b="1" dirty="0" err="1">
                <a:effectLst/>
              </a:rPr>
              <a:t>startYear</a:t>
            </a:r>
            <a:r>
              <a:rPr lang="en-US" sz="3500" b="1" dirty="0">
                <a:effectLst/>
              </a:rPr>
              <a:t> </a:t>
            </a:r>
          </a:p>
          <a:p>
            <a:r>
              <a:rPr lang="en-US" sz="3500" b="1" dirty="0">
                <a:effectLst/>
              </a:rPr>
              <a:t>FROM </a:t>
            </a:r>
            <a:r>
              <a:rPr lang="en-US" sz="3500" b="1" dirty="0" err="1">
                <a:effectLst/>
              </a:rPr>
              <a:t>title_akas</a:t>
            </a:r>
            <a:endParaRPr lang="en-US" sz="3500" b="1" dirty="0">
              <a:effectLst/>
            </a:endParaRPr>
          </a:p>
          <a:p>
            <a:r>
              <a:rPr lang="en-US" sz="3500" b="1" dirty="0">
                <a:effectLst/>
              </a:rPr>
              <a:t>JOIN </a:t>
            </a:r>
            <a:r>
              <a:rPr lang="en-US" sz="3500" b="1" dirty="0" err="1">
                <a:effectLst/>
              </a:rPr>
              <a:t>title_basics</a:t>
            </a:r>
            <a:r>
              <a:rPr lang="en-US" sz="3500" b="1" dirty="0">
                <a:effectLst/>
              </a:rPr>
              <a:t> ON </a:t>
            </a:r>
            <a:r>
              <a:rPr lang="en-US" sz="3500" b="1" dirty="0" err="1">
                <a:effectLst/>
              </a:rPr>
              <a:t>startYear</a:t>
            </a:r>
            <a:r>
              <a:rPr lang="en-US" sz="3500" b="1" dirty="0">
                <a:effectLst/>
              </a:rPr>
              <a:t>&gt;=2000 AND genres='Fantasy'</a:t>
            </a:r>
          </a:p>
          <a:p>
            <a:r>
              <a:rPr lang="en-US" sz="3500" b="1" dirty="0">
                <a:effectLst/>
              </a:rPr>
              <a:t>WHERE language='</a:t>
            </a:r>
            <a:r>
              <a:rPr lang="en-US" sz="3500" b="1" dirty="0" err="1">
                <a:effectLst/>
              </a:rPr>
              <a:t>en</a:t>
            </a:r>
            <a:r>
              <a:rPr lang="en-US" sz="3500" b="1" dirty="0">
                <a:effectLst/>
              </a:rPr>
              <a:t>' AND region='US';</a:t>
            </a:r>
            <a:endParaRPr lang="en-US" b="1" dirty="0"/>
          </a:p>
        </p:txBody>
      </p:sp>
    </p:spTree>
    <p:extLst>
      <p:ext uri="{BB962C8B-B14F-4D97-AF65-F5344CB8AC3E}">
        <p14:creationId xmlns:p14="http://schemas.microsoft.com/office/powerpoint/2010/main" val="2392257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8CAA1E727D4284FAAA5D53F0CA8A9E8" ma:contentTypeVersion="12" ma:contentTypeDescription="Create a new document." ma:contentTypeScope="" ma:versionID="114295ac7f7a7eeb55f8b0b65eea8b83">
  <xsd:schema xmlns:xsd="http://www.w3.org/2001/XMLSchema" xmlns:xs="http://www.w3.org/2001/XMLSchema" xmlns:p="http://schemas.microsoft.com/office/2006/metadata/properties" xmlns:ns3="a4db2984-5742-46b3-bbee-252ee35790d4" xmlns:ns4="7edfaa06-7d3b-4ff2-b500-ddd26db21526" targetNamespace="http://schemas.microsoft.com/office/2006/metadata/properties" ma:root="true" ma:fieldsID="71da00324f836583acc985e8724afaf8" ns3:_="" ns4:_="">
    <xsd:import namespace="a4db2984-5742-46b3-bbee-252ee35790d4"/>
    <xsd:import namespace="7edfaa06-7d3b-4ff2-b500-ddd26db21526"/>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Tags" minOccurs="0"/>
                <xsd:element ref="ns3:MediaServiceOCR"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db2984-5742-46b3-bbee-252ee35790d4"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edfaa06-7d3b-4ff2-b500-ddd26db21526"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SharingHintHash" ma:index="12" nillable="true" ma:displayName="Sharing Hint Hash" ma:descriptio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2C03C67-6C16-4AB9-B157-FBA30C5BB7E8}">
  <ds:schemaRefs>
    <ds:schemaRef ds:uri="http://purl.org/dc/terms/"/>
    <ds:schemaRef ds:uri="http://purl.org/dc/dcmitype/"/>
    <ds:schemaRef ds:uri="http://purl.org/dc/elements/1.1/"/>
    <ds:schemaRef ds:uri="http://schemas.openxmlformats.org/package/2006/metadata/core-properties"/>
    <ds:schemaRef ds:uri="http://schemas.microsoft.com/office/2006/documentManagement/types"/>
    <ds:schemaRef ds:uri="a4db2984-5742-46b3-bbee-252ee35790d4"/>
    <ds:schemaRef ds:uri="http://schemas.microsoft.com/office/2006/metadata/properties"/>
    <ds:schemaRef ds:uri="http://schemas.microsoft.com/office/infopath/2007/PartnerControls"/>
    <ds:schemaRef ds:uri="7edfaa06-7d3b-4ff2-b500-ddd26db21526"/>
    <ds:schemaRef ds:uri="http://www.w3.org/XML/1998/namespace"/>
  </ds:schemaRefs>
</ds:datastoreItem>
</file>

<file path=customXml/itemProps2.xml><?xml version="1.0" encoding="utf-8"?>
<ds:datastoreItem xmlns:ds="http://schemas.openxmlformats.org/officeDocument/2006/customXml" ds:itemID="{EFA59E35-BDBC-4D42-BFC4-DC4CD82C8A4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db2984-5742-46b3-bbee-252ee35790d4"/>
    <ds:schemaRef ds:uri="7edfaa06-7d3b-4ff2-b500-ddd26db2152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64292E5-75C9-46EB-A40C-628857BF41A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454</TotalTime>
  <Words>4123</Words>
  <Application>Microsoft Office PowerPoint</Application>
  <PresentationFormat>Widescreen</PresentationFormat>
  <Paragraphs>538</Paragraphs>
  <Slides>36</Slides>
  <Notes>34</Notes>
  <HiddenSlides>22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Calisto MT</vt:lpstr>
      <vt:lpstr>Wingdings 2</vt:lpstr>
      <vt:lpstr>Slate</vt:lpstr>
      <vt:lpstr>CSCI 3700/6070: IMDb Project Report</vt:lpstr>
      <vt:lpstr>Project Roadmap</vt:lpstr>
      <vt:lpstr>Step 0: Choose Platforms</vt:lpstr>
      <vt:lpstr>Step 1: Design Database Schema</vt:lpstr>
      <vt:lpstr>Step 1: Design Database Schema</vt:lpstr>
      <vt:lpstr>Step 2: Load Database</vt:lpstr>
      <vt:lpstr>Step 3: Design Various Queries</vt:lpstr>
      <vt:lpstr>Step 3: Design Various Queries</vt:lpstr>
      <vt:lpstr>Step 3: Design Various Queries</vt:lpstr>
      <vt:lpstr>Step 3: Design Various Queries</vt:lpstr>
      <vt:lpstr>Step 3: Design Various Queries</vt:lpstr>
      <vt:lpstr>Step 4: Design the Web Application</vt:lpstr>
      <vt:lpstr>PowerPoint Presentation</vt:lpstr>
      <vt:lpstr>Step 5: Test, Polish, and Demo Application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CSCI 3700/6070: IMDb Project Report</dc:title>
  <dc:creator>Joanna Sumner</dc:creator>
  <cp:lastModifiedBy>Kayla Luther</cp:lastModifiedBy>
  <cp:revision>26</cp:revision>
  <dcterms:created xsi:type="dcterms:W3CDTF">2019-11-17T04:54:20Z</dcterms:created>
  <dcterms:modified xsi:type="dcterms:W3CDTF">2019-11-20T19:25:21Z</dcterms:modified>
</cp:coreProperties>
</file>